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C6A5-D9EE-48A6-99AA-F9D4435CC894}" type="datetimeFigureOut">
              <a:rPr lang="it-IT" smtClean="0"/>
              <a:t>08/02/2019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9EB32-ED18-4F91-8657-6F8812DAEA2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C6A5-D9EE-48A6-99AA-F9D4435CC894}" type="datetimeFigureOut">
              <a:rPr lang="it-IT" smtClean="0"/>
              <a:t>08/02/2019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9EB32-ED18-4F91-8657-6F8812DAEA2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C6A5-D9EE-48A6-99AA-F9D4435CC894}" type="datetimeFigureOut">
              <a:rPr lang="it-IT" smtClean="0"/>
              <a:t>08/02/2019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9EB32-ED18-4F91-8657-6F8812DAEA2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C6A5-D9EE-48A6-99AA-F9D4435CC894}" type="datetimeFigureOut">
              <a:rPr lang="it-IT" smtClean="0"/>
              <a:t>08/02/2019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9EB32-ED18-4F91-8657-6F8812DAEA2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C6A5-D9EE-48A6-99AA-F9D4435CC894}" type="datetimeFigureOut">
              <a:rPr lang="it-IT" smtClean="0"/>
              <a:t>08/02/2019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9EB32-ED18-4F91-8657-6F8812DAEA2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C6A5-D9EE-48A6-99AA-F9D4435CC894}" type="datetimeFigureOut">
              <a:rPr lang="it-IT" smtClean="0"/>
              <a:t>08/02/2019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9EB32-ED18-4F91-8657-6F8812DAEA2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C6A5-D9EE-48A6-99AA-F9D4435CC894}" type="datetimeFigureOut">
              <a:rPr lang="it-IT" smtClean="0"/>
              <a:t>08/02/2019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9EB32-ED18-4F91-8657-6F8812DAEA2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C6A5-D9EE-48A6-99AA-F9D4435CC894}" type="datetimeFigureOut">
              <a:rPr lang="it-IT" smtClean="0"/>
              <a:t>08/02/2019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9EB32-ED18-4F91-8657-6F8812DAEA2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C6A5-D9EE-48A6-99AA-F9D4435CC894}" type="datetimeFigureOut">
              <a:rPr lang="it-IT" smtClean="0"/>
              <a:t>08/02/2019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9EB32-ED18-4F91-8657-6F8812DAEA2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C6A5-D9EE-48A6-99AA-F9D4435CC894}" type="datetimeFigureOut">
              <a:rPr lang="it-IT" smtClean="0"/>
              <a:t>08/02/2019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9EB32-ED18-4F91-8657-6F8812DAEA2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C6A5-D9EE-48A6-99AA-F9D4435CC894}" type="datetimeFigureOut">
              <a:rPr lang="it-IT" smtClean="0"/>
              <a:t>08/02/2019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9EB32-ED18-4F91-8657-6F8812DAEA2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BC6A5-D9EE-48A6-99AA-F9D4435CC894}" type="datetimeFigureOut">
              <a:rPr lang="it-IT" smtClean="0"/>
              <a:t>08/02/2019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9EB32-ED18-4F91-8657-6F8812DAEA2D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 smtClean="0"/>
              <a:t>Beowulf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Beowulf</a:t>
            </a:r>
            <a:r>
              <a:rPr lang="it-IT" dirty="0" smtClean="0"/>
              <a:t>: </a:t>
            </a:r>
            <a:r>
              <a:rPr lang="it-IT" dirty="0" err="1" smtClean="0"/>
              <a:t>introduction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the plot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The </a:t>
            </a:r>
            <a:r>
              <a:rPr lang="it-IT" dirty="0" err="1" smtClean="0"/>
              <a:t>oldest-surviving</a:t>
            </a:r>
            <a:r>
              <a:rPr lang="it-IT" dirty="0" smtClean="0"/>
              <a:t> </a:t>
            </a:r>
            <a:r>
              <a:rPr lang="it-IT" dirty="0" err="1" smtClean="0"/>
              <a:t>epic</a:t>
            </a:r>
            <a:r>
              <a:rPr lang="it-IT" dirty="0" smtClean="0"/>
              <a:t> </a:t>
            </a:r>
            <a:r>
              <a:rPr lang="it-IT" dirty="0" err="1" smtClean="0"/>
              <a:t>poem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the </a:t>
            </a:r>
            <a:r>
              <a:rPr lang="it-IT" dirty="0" err="1" smtClean="0"/>
              <a:t>early</a:t>
            </a:r>
            <a:r>
              <a:rPr lang="it-IT" dirty="0" smtClean="0"/>
              <a:t> </a:t>
            </a:r>
            <a:r>
              <a:rPr lang="it-IT" dirty="0" err="1" smtClean="0"/>
              <a:t>Anglo-Saxon</a:t>
            </a:r>
            <a:r>
              <a:rPr lang="it-IT" dirty="0" smtClean="0"/>
              <a:t> era and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very</a:t>
            </a:r>
            <a:r>
              <a:rPr lang="it-IT" dirty="0" smtClean="0"/>
              <a:t> long.</a:t>
            </a:r>
          </a:p>
          <a:p>
            <a:r>
              <a:rPr lang="it-IT" dirty="0" err="1" smtClean="0"/>
              <a:t>Written</a:t>
            </a:r>
            <a:r>
              <a:rPr lang="it-IT" dirty="0" smtClean="0"/>
              <a:t> in </a:t>
            </a:r>
            <a:r>
              <a:rPr lang="it-IT" dirty="0" err="1"/>
              <a:t>O</a:t>
            </a:r>
            <a:r>
              <a:rPr lang="it-IT" dirty="0" err="1" smtClean="0"/>
              <a:t>ld</a:t>
            </a:r>
            <a:r>
              <a:rPr lang="it-IT" dirty="0" smtClean="0"/>
              <a:t> English </a:t>
            </a:r>
            <a:r>
              <a:rPr lang="it-IT" dirty="0" err="1" smtClean="0"/>
              <a:t>by</a:t>
            </a:r>
            <a:r>
              <a:rPr lang="it-IT" dirty="0" smtClean="0"/>
              <a:t> </a:t>
            </a:r>
            <a:r>
              <a:rPr lang="it-IT" dirty="0" err="1" smtClean="0"/>
              <a:t>an</a:t>
            </a:r>
            <a:r>
              <a:rPr lang="it-IT" dirty="0" smtClean="0"/>
              <a:t> </a:t>
            </a:r>
            <a:r>
              <a:rPr lang="it-IT" dirty="0" err="1" smtClean="0"/>
              <a:t>unknown</a:t>
            </a:r>
            <a:r>
              <a:rPr lang="it-IT" dirty="0" smtClean="0"/>
              <a:t> </a:t>
            </a:r>
            <a:r>
              <a:rPr lang="it-IT" dirty="0" err="1" smtClean="0"/>
              <a:t>poet</a:t>
            </a:r>
            <a:r>
              <a:rPr lang="it-IT" dirty="0" smtClean="0"/>
              <a:t>.</a:t>
            </a:r>
          </a:p>
          <a:p>
            <a:r>
              <a:rPr lang="it-IT" dirty="0" smtClean="0"/>
              <a:t>The </a:t>
            </a:r>
            <a:r>
              <a:rPr lang="it-IT" dirty="0" err="1" smtClean="0"/>
              <a:t>protagonist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Beowulf</a:t>
            </a:r>
            <a:r>
              <a:rPr lang="it-IT" dirty="0" smtClean="0"/>
              <a:t>, a </a:t>
            </a:r>
            <a:r>
              <a:rPr lang="it-IT" dirty="0" err="1" smtClean="0"/>
              <a:t>hero</a:t>
            </a:r>
            <a:r>
              <a:rPr lang="it-IT" dirty="0" smtClean="0"/>
              <a:t> </a:t>
            </a:r>
            <a:r>
              <a:rPr lang="it-IT" dirty="0" err="1" smtClean="0"/>
              <a:t>who</a:t>
            </a:r>
            <a:r>
              <a:rPr lang="it-IT" dirty="0" smtClean="0"/>
              <a:t> </a:t>
            </a:r>
            <a:r>
              <a:rPr lang="it-IT" dirty="0" err="1" smtClean="0"/>
              <a:t>becomes</a:t>
            </a:r>
            <a:r>
              <a:rPr lang="it-IT" dirty="0" smtClean="0"/>
              <a:t> </a:t>
            </a:r>
            <a:r>
              <a:rPr lang="it-IT" dirty="0" err="1" smtClean="0"/>
              <a:t>famous</a:t>
            </a:r>
            <a:r>
              <a:rPr lang="it-IT" dirty="0" smtClean="0"/>
              <a:t> </a:t>
            </a:r>
            <a:r>
              <a:rPr lang="it-IT" dirty="0" err="1" smtClean="0"/>
              <a:t>by</a:t>
            </a:r>
            <a:r>
              <a:rPr lang="it-IT" dirty="0" smtClean="0"/>
              <a:t> </a:t>
            </a:r>
            <a:r>
              <a:rPr lang="it-IT" dirty="0" err="1" smtClean="0"/>
              <a:t>helping</a:t>
            </a:r>
            <a:r>
              <a:rPr lang="it-IT" dirty="0" smtClean="0"/>
              <a:t> </a:t>
            </a:r>
            <a:r>
              <a:rPr lang="it-IT" dirty="0" err="1" smtClean="0"/>
              <a:t>Hrothgar</a:t>
            </a:r>
            <a:r>
              <a:rPr lang="it-IT" dirty="0" smtClean="0"/>
              <a:t>, </a:t>
            </a:r>
            <a:r>
              <a:rPr lang="it-IT" dirty="0" err="1" smtClean="0"/>
              <a:t>king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the </a:t>
            </a:r>
            <a:r>
              <a:rPr lang="it-IT" dirty="0" err="1" smtClean="0"/>
              <a:t>Danes</a:t>
            </a:r>
            <a:r>
              <a:rPr lang="it-IT" dirty="0" smtClean="0"/>
              <a:t>.</a:t>
            </a:r>
          </a:p>
          <a:p>
            <a:r>
              <a:rPr lang="it-IT" dirty="0" err="1" smtClean="0"/>
              <a:t>There</a:t>
            </a:r>
            <a:r>
              <a:rPr lang="it-IT" dirty="0" smtClean="0"/>
              <a:t> are 3 </a:t>
            </a:r>
            <a:r>
              <a:rPr lang="it-IT" dirty="0" err="1" smtClean="0"/>
              <a:t>antagonists</a:t>
            </a:r>
            <a:r>
              <a:rPr lang="it-IT" dirty="0" smtClean="0"/>
              <a:t>: </a:t>
            </a:r>
            <a:r>
              <a:rPr lang="it-IT" dirty="0" err="1" smtClean="0"/>
              <a:t>Grendel</a:t>
            </a:r>
            <a:r>
              <a:rPr lang="it-IT" dirty="0" smtClean="0"/>
              <a:t>, </a:t>
            </a:r>
            <a:r>
              <a:rPr lang="it-IT" dirty="0" err="1" smtClean="0"/>
              <a:t>Grendel</a:t>
            </a:r>
            <a:r>
              <a:rPr lang="it-IT" dirty="0" smtClean="0"/>
              <a:t>’s </a:t>
            </a:r>
            <a:r>
              <a:rPr lang="it-IT" dirty="0" err="1" smtClean="0"/>
              <a:t>mother</a:t>
            </a:r>
            <a:r>
              <a:rPr lang="it-IT" dirty="0" smtClean="0"/>
              <a:t> and a dragon.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Beowulf</a:t>
            </a:r>
            <a:r>
              <a:rPr lang="it-IT" dirty="0" smtClean="0"/>
              <a:t>’s </a:t>
            </a:r>
            <a:r>
              <a:rPr lang="it-IT" dirty="0" err="1" smtClean="0"/>
              <a:t>antagonists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arenR"/>
            </a:pPr>
            <a:r>
              <a:rPr lang="it-IT" dirty="0" smtClean="0"/>
              <a:t>The first </a:t>
            </a:r>
            <a:r>
              <a:rPr lang="it-IT" dirty="0" err="1" smtClean="0"/>
              <a:t>antagonist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a </a:t>
            </a:r>
            <a:r>
              <a:rPr lang="it-IT" dirty="0" err="1" smtClean="0"/>
              <a:t>monster</a:t>
            </a:r>
            <a:r>
              <a:rPr lang="it-IT" dirty="0" smtClean="0"/>
              <a:t> </a:t>
            </a:r>
            <a:r>
              <a:rPr lang="it-IT" dirty="0" err="1" smtClean="0"/>
              <a:t>named</a:t>
            </a:r>
            <a:r>
              <a:rPr lang="it-IT" dirty="0" smtClean="0"/>
              <a:t> </a:t>
            </a:r>
            <a:r>
              <a:rPr lang="it-IT" dirty="0" err="1" smtClean="0"/>
              <a:t>Grendel</a:t>
            </a:r>
            <a:r>
              <a:rPr lang="it-IT" dirty="0" smtClean="0"/>
              <a:t>.</a:t>
            </a:r>
          </a:p>
          <a:p>
            <a:pPr marL="514350" indent="-514350">
              <a:buNone/>
            </a:pPr>
            <a:r>
              <a:rPr lang="it-IT" dirty="0" err="1" smtClean="0"/>
              <a:t>Grendel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terrorising</a:t>
            </a:r>
            <a:r>
              <a:rPr lang="it-IT" dirty="0" smtClean="0"/>
              <a:t> the </a:t>
            </a:r>
            <a:r>
              <a:rPr lang="it-IT" dirty="0" err="1" smtClean="0"/>
              <a:t>Danes</a:t>
            </a:r>
            <a:r>
              <a:rPr lang="it-IT" dirty="0" smtClean="0"/>
              <a:t> and the </a:t>
            </a:r>
            <a:r>
              <a:rPr lang="it-IT" dirty="0" err="1" smtClean="0"/>
              <a:t>hero</a:t>
            </a:r>
            <a:r>
              <a:rPr lang="it-IT" dirty="0" smtClean="0"/>
              <a:t> </a:t>
            </a:r>
            <a:r>
              <a:rPr lang="it-IT" dirty="0" err="1" smtClean="0"/>
              <a:t>finally</a:t>
            </a:r>
            <a:r>
              <a:rPr lang="it-IT" dirty="0" smtClean="0"/>
              <a:t> </a:t>
            </a:r>
            <a:r>
              <a:rPr lang="it-IT" dirty="0" err="1" smtClean="0"/>
              <a:t>kills</a:t>
            </a:r>
            <a:r>
              <a:rPr lang="it-IT" dirty="0" smtClean="0"/>
              <a:t> </a:t>
            </a:r>
            <a:r>
              <a:rPr lang="it-IT" dirty="0" err="1" smtClean="0"/>
              <a:t>him</a:t>
            </a:r>
            <a:r>
              <a:rPr lang="it-IT" dirty="0" smtClean="0"/>
              <a:t>.</a:t>
            </a:r>
          </a:p>
          <a:p>
            <a:pPr marL="514350" indent="-514350">
              <a:buNone/>
            </a:pPr>
            <a:r>
              <a:rPr lang="it-IT" dirty="0" smtClean="0"/>
              <a:t>2) </a:t>
            </a:r>
            <a:r>
              <a:rPr lang="it-IT" dirty="0" smtClean="0"/>
              <a:t>The </a:t>
            </a:r>
            <a:r>
              <a:rPr lang="it-IT" dirty="0" err="1" smtClean="0"/>
              <a:t>Grendel</a:t>
            </a:r>
            <a:r>
              <a:rPr lang="it-IT" dirty="0" smtClean="0"/>
              <a:t>’s </a:t>
            </a:r>
            <a:r>
              <a:rPr lang="it-IT" dirty="0" err="1" smtClean="0"/>
              <a:t>mother</a:t>
            </a:r>
            <a:r>
              <a:rPr lang="it-IT" dirty="0" smtClean="0"/>
              <a:t> </a:t>
            </a:r>
            <a:r>
              <a:rPr lang="it-IT" dirty="0" err="1" smtClean="0"/>
              <a:t>had</a:t>
            </a:r>
            <a:r>
              <a:rPr lang="it-IT" dirty="0" smtClean="0"/>
              <a:t> </a:t>
            </a:r>
            <a:r>
              <a:rPr lang="it-IT" dirty="0" err="1" smtClean="0"/>
              <a:t>sworn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take </a:t>
            </a:r>
            <a:r>
              <a:rPr lang="it-IT" dirty="0" err="1" smtClean="0"/>
              <a:t>revenge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her</a:t>
            </a:r>
            <a:r>
              <a:rPr lang="it-IT" dirty="0" smtClean="0"/>
              <a:t> son, </a:t>
            </a:r>
            <a:r>
              <a:rPr lang="it-IT" dirty="0" err="1" smtClean="0"/>
              <a:t>but</a:t>
            </a:r>
            <a:r>
              <a:rPr lang="it-IT" dirty="0" smtClean="0"/>
              <a:t> </a:t>
            </a:r>
            <a:r>
              <a:rPr lang="it-IT" dirty="0" err="1" smtClean="0"/>
              <a:t>Beowulf</a:t>
            </a:r>
            <a:r>
              <a:rPr lang="it-IT" dirty="0" smtClean="0"/>
              <a:t> </a:t>
            </a:r>
            <a:r>
              <a:rPr lang="it-IT" dirty="0" err="1" smtClean="0"/>
              <a:t>also</a:t>
            </a:r>
            <a:r>
              <a:rPr lang="it-IT" dirty="0" smtClean="0"/>
              <a:t> </a:t>
            </a:r>
            <a:r>
              <a:rPr lang="it-IT" dirty="0" err="1" smtClean="0"/>
              <a:t>kills</a:t>
            </a:r>
            <a:r>
              <a:rPr lang="it-IT" dirty="0" smtClean="0"/>
              <a:t> </a:t>
            </a:r>
            <a:r>
              <a:rPr lang="it-IT" dirty="0" err="1" smtClean="0"/>
              <a:t>her</a:t>
            </a:r>
            <a:r>
              <a:rPr lang="it-IT" dirty="0" smtClean="0"/>
              <a:t>.</a:t>
            </a:r>
          </a:p>
          <a:p>
            <a:pPr marL="514350" indent="-514350">
              <a:buNone/>
            </a:pPr>
            <a:r>
              <a:rPr lang="it-IT" dirty="0" smtClean="0"/>
              <a:t>3) </a:t>
            </a:r>
            <a:r>
              <a:rPr lang="it-IT" dirty="0" err="1" smtClean="0"/>
              <a:t>Later</a:t>
            </a:r>
            <a:r>
              <a:rPr lang="it-IT" dirty="0" smtClean="0"/>
              <a:t> in life, </a:t>
            </a:r>
            <a:r>
              <a:rPr lang="it-IT" dirty="0" err="1" smtClean="0"/>
              <a:t>he</a:t>
            </a:r>
            <a:r>
              <a:rPr lang="it-IT" dirty="0" smtClean="0"/>
              <a:t> </a:t>
            </a:r>
            <a:r>
              <a:rPr lang="it-IT" dirty="0" err="1" smtClean="0"/>
              <a:t>decides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fight</a:t>
            </a:r>
            <a:r>
              <a:rPr lang="it-IT" dirty="0" smtClean="0"/>
              <a:t> a dragon </a:t>
            </a:r>
            <a:r>
              <a:rPr lang="it-IT" dirty="0" err="1" smtClean="0"/>
              <a:t>which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endangering</a:t>
            </a:r>
            <a:r>
              <a:rPr lang="it-IT" dirty="0" smtClean="0"/>
              <a:t> </a:t>
            </a:r>
            <a:r>
              <a:rPr lang="it-IT" dirty="0" err="1" smtClean="0"/>
              <a:t>his</a:t>
            </a:r>
            <a:r>
              <a:rPr lang="it-IT" dirty="0" smtClean="0"/>
              <a:t> </a:t>
            </a:r>
            <a:r>
              <a:rPr lang="it-IT" dirty="0" err="1" smtClean="0"/>
              <a:t>own</a:t>
            </a:r>
            <a:r>
              <a:rPr lang="it-IT" dirty="0" smtClean="0"/>
              <a:t> people, the </a:t>
            </a:r>
            <a:r>
              <a:rPr lang="it-IT" dirty="0" err="1" smtClean="0"/>
              <a:t>Geats</a:t>
            </a:r>
            <a:r>
              <a:rPr lang="it-IT" dirty="0" smtClean="0"/>
              <a:t>, and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killed</a:t>
            </a:r>
            <a:r>
              <a:rPr lang="it-IT" dirty="0" smtClean="0"/>
              <a:t> </a:t>
            </a:r>
            <a:r>
              <a:rPr lang="it-IT" dirty="0" err="1" smtClean="0"/>
              <a:t>during</a:t>
            </a:r>
            <a:r>
              <a:rPr lang="it-IT" dirty="0" smtClean="0"/>
              <a:t> the </a:t>
            </a:r>
            <a:r>
              <a:rPr lang="it-IT" dirty="0" err="1" smtClean="0"/>
              <a:t>fight</a:t>
            </a:r>
            <a:r>
              <a:rPr lang="it-IT" dirty="0"/>
              <a:t>.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The </a:t>
            </a:r>
            <a:r>
              <a:rPr lang="it-IT" dirty="0" err="1" smtClean="0"/>
              <a:t>poem</a:t>
            </a:r>
            <a:r>
              <a:rPr lang="it-IT" dirty="0" smtClean="0"/>
              <a:t> </a:t>
            </a:r>
            <a:r>
              <a:rPr lang="it-IT" dirty="0" err="1" smtClean="0"/>
              <a:t>finishes</a:t>
            </a:r>
            <a:r>
              <a:rPr lang="it-IT" dirty="0" smtClean="0"/>
              <a:t> </a:t>
            </a:r>
            <a:r>
              <a:rPr lang="it-IT" dirty="0" err="1" smtClean="0"/>
              <a:t>with</a:t>
            </a:r>
            <a:r>
              <a:rPr lang="it-IT" dirty="0" smtClean="0"/>
              <a:t> </a:t>
            </a:r>
            <a:r>
              <a:rPr lang="it-IT" dirty="0" err="1" smtClean="0"/>
              <a:t>Beowulf</a:t>
            </a:r>
            <a:r>
              <a:rPr lang="it-IT" dirty="0" smtClean="0"/>
              <a:t>’s </a:t>
            </a:r>
            <a:r>
              <a:rPr lang="it-IT" dirty="0" err="1" smtClean="0"/>
              <a:t>funeral</a:t>
            </a:r>
            <a:r>
              <a:rPr lang="it-IT" dirty="0" smtClean="0"/>
              <a:t>. 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In </a:t>
            </a:r>
            <a:r>
              <a:rPr lang="it-IT" dirty="0" err="1" smtClean="0"/>
              <a:t>Beowulf</a:t>
            </a:r>
            <a:r>
              <a:rPr lang="it-IT" dirty="0" smtClean="0"/>
              <a:t> </a:t>
            </a:r>
            <a:r>
              <a:rPr lang="it-IT" dirty="0" err="1" smtClean="0"/>
              <a:t>there</a:t>
            </a:r>
            <a:r>
              <a:rPr lang="it-IT" dirty="0" smtClean="0"/>
              <a:t> are </a:t>
            </a:r>
            <a:r>
              <a:rPr lang="it-IT" dirty="0" err="1" smtClean="0"/>
              <a:t>pagan</a:t>
            </a:r>
            <a:r>
              <a:rPr lang="it-IT" dirty="0" smtClean="0"/>
              <a:t> and Christian </a:t>
            </a:r>
            <a:r>
              <a:rPr lang="it-IT" dirty="0" err="1" smtClean="0"/>
              <a:t>elements</a:t>
            </a:r>
            <a:r>
              <a:rPr lang="it-IT" dirty="0"/>
              <a:t> </a:t>
            </a:r>
            <a:r>
              <a:rPr lang="it-IT" dirty="0" smtClean="0"/>
              <a:t>and </a:t>
            </a:r>
            <a:r>
              <a:rPr lang="it-IT" dirty="0" err="1" smtClean="0"/>
              <a:t>secular</a:t>
            </a:r>
            <a:r>
              <a:rPr lang="it-IT" dirty="0" smtClean="0"/>
              <a:t> </a:t>
            </a:r>
            <a:r>
              <a:rPr lang="it-IT" dirty="0" err="1" smtClean="0"/>
              <a:t>themes</a:t>
            </a:r>
            <a:r>
              <a:rPr lang="it-IT" dirty="0" smtClean="0"/>
              <a:t>: </a:t>
            </a:r>
            <a:r>
              <a:rPr lang="it-IT" dirty="0" err="1" smtClean="0"/>
              <a:t>it</a:t>
            </a:r>
            <a:r>
              <a:rPr lang="it-IT" dirty="0" smtClean="0"/>
              <a:t>’s a mix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legend</a:t>
            </a:r>
            <a:r>
              <a:rPr lang="it-IT" dirty="0" smtClean="0"/>
              <a:t>, </a:t>
            </a:r>
            <a:r>
              <a:rPr lang="it-IT" dirty="0" err="1" smtClean="0"/>
              <a:t>myth</a:t>
            </a:r>
            <a:r>
              <a:rPr lang="it-IT" dirty="0"/>
              <a:t> </a:t>
            </a:r>
            <a:r>
              <a:rPr lang="it-IT" dirty="0" smtClean="0"/>
              <a:t>and </a:t>
            </a:r>
            <a:r>
              <a:rPr lang="it-IT" dirty="0" err="1" smtClean="0"/>
              <a:t>historical</a:t>
            </a:r>
            <a:r>
              <a:rPr lang="it-IT" dirty="0" smtClean="0"/>
              <a:t> </a:t>
            </a:r>
            <a:r>
              <a:rPr lang="it-IT" dirty="0" err="1" smtClean="0"/>
              <a:t>facts</a:t>
            </a:r>
            <a:r>
              <a:rPr lang="it-IT" dirty="0" smtClean="0"/>
              <a:t>. </a:t>
            </a:r>
          </a:p>
          <a:p>
            <a:r>
              <a:rPr lang="it-IT" dirty="0" smtClean="0"/>
              <a:t>The </a:t>
            </a:r>
            <a:r>
              <a:rPr lang="it-IT" dirty="0" err="1" smtClean="0"/>
              <a:t>poem</a:t>
            </a:r>
            <a:r>
              <a:rPr lang="it-IT" dirty="0" smtClean="0"/>
              <a:t> </a:t>
            </a:r>
            <a:r>
              <a:rPr lang="it-IT" dirty="0" err="1" smtClean="0"/>
              <a:t>begins</a:t>
            </a:r>
            <a:r>
              <a:rPr lang="it-IT" dirty="0" smtClean="0"/>
              <a:t> </a:t>
            </a:r>
            <a:r>
              <a:rPr lang="it-IT" dirty="0" err="1" smtClean="0"/>
              <a:t>with</a:t>
            </a:r>
            <a:r>
              <a:rPr lang="it-IT" dirty="0" smtClean="0"/>
              <a:t> the scene </a:t>
            </a:r>
            <a:r>
              <a:rPr lang="it-IT" dirty="0" err="1" smtClean="0"/>
              <a:t>of</a:t>
            </a:r>
            <a:r>
              <a:rPr lang="it-IT" dirty="0" smtClean="0"/>
              <a:t> the </a:t>
            </a:r>
            <a:r>
              <a:rPr lang="it-IT" dirty="0" err="1" smtClean="0"/>
              <a:t>ship</a:t>
            </a:r>
            <a:r>
              <a:rPr lang="it-IT" dirty="0" smtClean="0"/>
              <a:t> </a:t>
            </a:r>
            <a:r>
              <a:rPr lang="it-IT" dirty="0" err="1" smtClean="0"/>
              <a:t>burial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Scyld</a:t>
            </a:r>
            <a:r>
              <a:rPr lang="it-IT" dirty="0" smtClean="0"/>
              <a:t> </a:t>
            </a:r>
            <a:r>
              <a:rPr lang="it-IT" dirty="0" err="1" smtClean="0"/>
              <a:t>Shefing</a:t>
            </a:r>
            <a:r>
              <a:rPr lang="it-IT" dirty="0" smtClean="0"/>
              <a:t>.</a:t>
            </a:r>
          </a:p>
          <a:p>
            <a:r>
              <a:rPr lang="it-IT" dirty="0" err="1" smtClean="0"/>
              <a:t>When</a:t>
            </a:r>
            <a:r>
              <a:rPr lang="it-IT" dirty="0" smtClean="0"/>
              <a:t> </a:t>
            </a:r>
            <a:r>
              <a:rPr lang="it-IT" dirty="0" err="1" smtClean="0"/>
              <a:t>he</a:t>
            </a:r>
            <a:r>
              <a:rPr lang="it-IT" dirty="0" smtClean="0"/>
              <a:t> </a:t>
            </a:r>
            <a:r>
              <a:rPr lang="it-IT" dirty="0" err="1" smtClean="0"/>
              <a:t>was</a:t>
            </a:r>
            <a:r>
              <a:rPr lang="it-IT" dirty="0" smtClean="0"/>
              <a:t> a </a:t>
            </a:r>
            <a:r>
              <a:rPr lang="it-IT" dirty="0" err="1" smtClean="0"/>
              <a:t>child</a:t>
            </a:r>
            <a:r>
              <a:rPr lang="it-IT" dirty="0" smtClean="0"/>
              <a:t>, </a:t>
            </a:r>
            <a:r>
              <a:rPr lang="it-IT" dirty="0" err="1" smtClean="0"/>
              <a:t>Scyld</a:t>
            </a:r>
            <a:r>
              <a:rPr lang="it-IT" dirty="0" smtClean="0"/>
              <a:t> </a:t>
            </a:r>
            <a:r>
              <a:rPr lang="it-IT" dirty="0" err="1" smtClean="0"/>
              <a:t>Shefing</a:t>
            </a:r>
            <a:r>
              <a:rPr lang="it-IT" dirty="0" smtClean="0"/>
              <a:t> </a:t>
            </a:r>
            <a:r>
              <a:rPr lang="it-IT" dirty="0" err="1" smtClean="0"/>
              <a:t>was</a:t>
            </a:r>
            <a:r>
              <a:rPr lang="it-IT" dirty="0" smtClean="0"/>
              <a:t> </a:t>
            </a:r>
            <a:r>
              <a:rPr lang="it-IT" dirty="0" err="1" smtClean="0"/>
              <a:t>found</a:t>
            </a:r>
            <a:r>
              <a:rPr lang="it-IT" dirty="0" smtClean="0"/>
              <a:t> </a:t>
            </a:r>
            <a:r>
              <a:rPr lang="it-IT" dirty="0" err="1" smtClean="0"/>
              <a:t>washed</a:t>
            </a:r>
            <a:r>
              <a:rPr lang="it-IT" dirty="0" smtClean="0"/>
              <a:t> up on a </a:t>
            </a:r>
            <a:r>
              <a:rPr lang="it-IT" dirty="0" err="1" smtClean="0"/>
              <a:t>small</a:t>
            </a:r>
            <a:r>
              <a:rPr lang="it-IT" dirty="0" smtClean="0"/>
              <a:t> boat: </a:t>
            </a:r>
            <a:r>
              <a:rPr lang="it-IT" dirty="0" err="1" smtClean="0"/>
              <a:t>he</a:t>
            </a:r>
            <a:r>
              <a:rPr lang="it-IT" dirty="0" smtClean="0"/>
              <a:t> </a:t>
            </a:r>
            <a:r>
              <a:rPr lang="it-IT" dirty="0" err="1" smtClean="0"/>
              <a:t>was</a:t>
            </a:r>
            <a:r>
              <a:rPr lang="it-IT" dirty="0" smtClean="0"/>
              <a:t> sent </a:t>
            </a:r>
            <a:r>
              <a:rPr lang="it-IT" dirty="0" err="1" smtClean="0"/>
              <a:t>by</a:t>
            </a:r>
            <a:r>
              <a:rPr lang="it-IT" dirty="0" smtClean="0"/>
              <a:t> Providence </a:t>
            </a:r>
            <a:r>
              <a:rPr lang="it-IT" dirty="0" err="1" smtClean="0"/>
              <a:t>like</a:t>
            </a:r>
            <a:r>
              <a:rPr lang="it-IT" dirty="0" smtClean="0"/>
              <a:t> Moses. </a:t>
            </a:r>
          </a:p>
          <a:p>
            <a:r>
              <a:rPr lang="it-IT" dirty="0" err="1" smtClean="0"/>
              <a:t>After</a:t>
            </a:r>
            <a:r>
              <a:rPr lang="it-IT" dirty="0" smtClean="0"/>
              <a:t> some </a:t>
            </a:r>
            <a:r>
              <a:rPr lang="it-IT" dirty="0" err="1" smtClean="0"/>
              <a:t>generations</a:t>
            </a:r>
            <a:r>
              <a:rPr lang="it-IT" dirty="0" smtClean="0"/>
              <a:t>, </a:t>
            </a:r>
            <a:r>
              <a:rPr lang="it-IT" dirty="0" err="1" smtClean="0"/>
              <a:t>there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the </a:t>
            </a:r>
            <a:r>
              <a:rPr lang="it-IT" dirty="0" err="1" smtClean="0"/>
              <a:t>reign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Hrothgar</a:t>
            </a:r>
            <a:r>
              <a:rPr lang="it-IT" dirty="0" smtClean="0"/>
              <a:t> </a:t>
            </a:r>
            <a:r>
              <a:rPr lang="it-IT" dirty="0" err="1" smtClean="0"/>
              <a:t>menaced</a:t>
            </a:r>
            <a:r>
              <a:rPr lang="it-IT" dirty="0" smtClean="0"/>
              <a:t> </a:t>
            </a:r>
            <a:r>
              <a:rPr lang="it-IT" dirty="0" err="1" smtClean="0"/>
              <a:t>by</a:t>
            </a:r>
            <a:r>
              <a:rPr lang="it-IT" dirty="0" smtClean="0"/>
              <a:t> </a:t>
            </a:r>
            <a:r>
              <a:rPr lang="it-IT" dirty="0" err="1" smtClean="0"/>
              <a:t>Grendel</a:t>
            </a:r>
            <a:r>
              <a:rPr lang="it-IT" dirty="0" smtClean="0"/>
              <a:t>. 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The </a:t>
            </a:r>
            <a:r>
              <a:rPr lang="it-IT" dirty="0" err="1" smtClean="0"/>
              <a:t>monster</a:t>
            </a:r>
            <a:r>
              <a:rPr lang="it-IT" dirty="0" smtClean="0"/>
              <a:t> </a:t>
            </a:r>
            <a:r>
              <a:rPr lang="it-IT" dirty="0" err="1" smtClean="0"/>
              <a:t>Grendel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He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an</a:t>
            </a:r>
            <a:r>
              <a:rPr lang="it-IT" dirty="0" smtClean="0"/>
              <a:t> </a:t>
            </a:r>
            <a:r>
              <a:rPr lang="it-IT" dirty="0" err="1" smtClean="0"/>
              <a:t>extremely</a:t>
            </a:r>
            <a:r>
              <a:rPr lang="it-IT" dirty="0" smtClean="0"/>
              <a:t> dark figure.</a:t>
            </a:r>
          </a:p>
          <a:p>
            <a:r>
              <a:rPr lang="it-IT" dirty="0" err="1" smtClean="0"/>
              <a:t>His</a:t>
            </a:r>
            <a:r>
              <a:rPr lang="it-IT" dirty="0" smtClean="0"/>
              <a:t> head </a:t>
            </a:r>
            <a:r>
              <a:rPr lang="it-IT" dirty="0" err="1" smtClean="0"/>
              <a:t>is</a:t>
            </a:r>
            <a:r>
              <a:rPr lang="it-IT" dirty="0" smtClean="0"/>
              <a:t> so </a:t>
            </a:r>
            <a:r>
              <a:rPr lang="it-IT" dirty="0" err="1" smtClean="0"/>
              <a:t>large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takes</a:t>
            </a:r>
            <a:r>
              <a:rPr lang="it-IT" dirty="0" smtClean="0"/>
              <a:t> </a:t>
            </a:r>
            <a:r>
              <a:rPr lang="it-IT" dirty="0" err="1" smtClean="0"/>
              <a:t>four</a:t>
            </a:r>
            <a:r>
              <a:rPr lang="it-IT" dirty="0" smtClean="0"/>
              <a:t> </a:t>
            </a:r>
            <a:r>
              <a:rPr lang="it-IT" dirty="0" err="1" smtClean="0"/>
              <a:t>men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transport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r>
              <a:rPr lang="it-IT" dirty="0" smtClean="0"/>
              <a:t>.</a:t>
            </a:r>
          </a:p>
          <a:p>
            <a:r>
              <a:rPr lang="it-IT" dirty="0" err="1" smtClean="0"/>
              <a:t>He</a:t>
            </a:r>
            <a:r>
              <a:rPr lang="it-IT" dirty="0" smtClean="0"/>
              <a:t>’s </a:t>
            </a:r>
            <a:r>
              <a:rPr lang="it-IT" dirty="0" err="1" smtClean="0"/>
              <a:t>covered</a:t>
            </a:r>
            <a:r>
              <a:rPr lang="it-IT" dirty="0" smtClean="0"/>
              <a:t> </a:t>
            </a:r>
            <a:r>
              <a:rPr lang="it-IT" dirty="0" err="1" smtClean="0"/>
              <a:t>by</a:t>
            </a:r>
            <a:r>
              <a:rPr lang="it-IT" dirty="0" smtClean="0"/>
              <a:t> </a:t>
            </a:r>
            <a:r>
              <a:rPr lang="it-IT" dirty="0" err="1" smtClean="0"/>
              <a:t>impenetrable</a:t>
            </a:r>
            <a:r>
              <a:rPr lang="it-IT" dirty="0" smtClean="0"/>
              <a:t> </a:t>
            </a:r>
            <a:r>
              <a:rPr lang="it-IT" dirty="0" err="1" smtClean="0"/>
              <a:t>scales</a:t>
            </a:r>
            <a:r>
              <a:rPr lang="it-IT" dirty="0" smtClean="0"/>
              <a:t> and </a:t>
            </a:r>
            <a:r>
              <a:rPr lang="it-IT" dirty="0" err="1" smtClean="0"/>
              <a:t>horny</a:t>
            </a:r>
            <a:r>
              <a:rPr lang="it-IT" dirty="0" smtClean="0"/>
              <a:t> </a:t>
            </a:r>
            <a:r>
              <a:rPr lang="it-IT" dirty="0" err="1" smtClean="0"/>
              <a:t>growths</a:t>
            </a:r>
            <a:r>
              <a:rPr lang="it-IT" smtClean="0"/>
              <a:t>.</a:t>
            </a: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251</Words>
  <Application>Microsoft Office PowerPoint</Application>
  <PresentationFormat>Presentazione su schermo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Beowulf</vt:lpstr>
      <vt:lpstr>Beowulf: introduction to the plot</vt:lpstr>
      <vt:lpstr>Beowulf’s antagonists</vt:lpstr>
      <vt:lpstr>Diapositiva 4</vt:lpstr>
      <vt:lpstr>The monster Grendel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Beowulf</dc:title>
  <dc:creator>DocentiLIM</dc:creator>
  <cp:lastModifiedBy>DocentiLIM</cp:lastModifiedBy>
  <cp:revision>6</cp:revision>
  <dcterms:created xsi:type="dcterms:W3CDTF">2019-02-08T08:07:36Z</dcterms:created>
  <dcterms:modified xsi:type="dcterms:W3CDTF">2019-02-08T09:01:18Z</dcterms:modified>
</cp:coreProperties>
</file>