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4DD9-31DB-4BAA-9651-A4A55CB6D115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DFC-DEC5-4B3C-A015-004465A589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9795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4DD9-31DB-4BAA-9651-A4A55CB6D115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DFC-DEC5-4B3C-A015-004465A589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025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4DD9-31DB-4BAA-9651-A4A55CB6D115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DFC-DEC5-4B3C-A015-004465A589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916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4DD9-31DB-4BAA-9651-A4A55CB6D115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DFC-DEC5-4B3C-A015-004465A589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90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4DD9-31DB-4BAA-9651-A4A55CB6D115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DFC-DEC5-4B3C-A015-004465A589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27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4DD9-31DB-4BAA-9651-A4A55CB6D115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DFC-DEC5-4B3C-A015-004465A589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34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4DD9-31DB-4BAA-9651-A4A55CB6D115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DFC-DEC5-4B3C-A015-004465A589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603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4DD9-31DB-4BAA-9651-A4A55CB6D115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DFC-DEC5-4B3C-A015-004465A589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724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4DD9-31DB-4BAA-9651-A4A55CB6D115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DFC-DEC5-4B3C-A015-004465A589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266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4DD9-31DB-4BAA-9651-A4A55CB6D115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DFC-DEC5-4B3C-A015-004465A589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28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4DD9-31DB-4BAA-9651-A4A55CB6D115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22DFC-DEC5-4B3C-A015-004465A589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662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54DD9-31DB-4BAA-9651-A4A55CB6D115}" type="datetimeFigureOut">
              <a:rPr lang="it-IT" smtClean="0"/>
              <a:t>01/10/2018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22DFC-DEC5-4B3C-A015-004465A589B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02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John Milton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2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Life and </a:t>
            </a:r>
            <a:r>
              <a:rPr lang="it-IT" dirty="0" err="1" smtClean="0"/>
              <a:t>works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1608 John Milton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born</a:t>
            </a:r>
            <a:r>
              <a:rPr lang="it-IT" dirty="0" smtClean="0"/>
              <a:t> in </a:t>
            </a:r>
            <a:r>
              <a:rPr lang="it-IT" dirty="0" err="1" smtClean="0"/>
              <a:t>London</a:t>
            </a:r>
            <a:r>
              <a:rPr lang="it-IT" dirty="0" smtClean="0"/>
              <a:t> </a:t>
            </a:r>
          </a:p>
          <a:p>
            <a:r>
              <a:rPr lang="it-IT" dirty="0" smtClean="0"/>
              <a:t>1632-8 He </a:t>
            </a:r>
            <a:r>
              <a:rPr lang="it-IT" dirty="0" err="1" smtClean="0"/>
              <a:t>studied</a:t>
            </a:r>
            <a:r>
              <a:rPr lang="it-IT" dirty="0" smtClean="0"/>
              <a:t> Latin, </a:t>
            </a:r>
            <a:r>
              <a:rPr lang="it-IT" dirty="0" err="1"/>
              <a:t>G</a:t>
            </a:r>
            <a:r>
              <a:rPr lang="it-IT" dirty="0" err="1" smtClean="0"/>
              <a:t>reek</a:t>
            </a:r>
            <a:r>
              <a:rPr lang="it-IT" dirty="0" smtClean="0"/>
              <a:t> and </a:t>
            </a:r>
            <a:r>
              <a:rPr lang="it-IT" dirty="0" err="1" smtClean="0"/>
              <a:t>History</a:t>
            </a:r>
            <a:r>
              <a:rPr lang="it-IT" dirty="0" smtClean="0"/>
              <a:t>. </a:t>
            </a:r>
            <a:r>
              <a:rPr lang="it-IT" dirty="0" err="1" smtClean="0"/>
              <a:t>Then</a:t>
            </a:r>
            <a:r>
              <a:rPr lang="it-IT" dirty="0" smtClean="0"/>
              <a:t> he </a:t>
            </a:r>
            <a:r>
              <a:rPr lang="it-IT" dirty="0" err="1" smtClean="0"/>
              <a:t>left</a:t>
            </a:r>
            <a:r>
              <a:rPr lang="it-IT" dirty="0" smtClean="0"/>
              <a:t> for a tour of France, </a:t>
            </a:r>
            <a:r>
              <a:rPr lang="it-IT" dirty="0" err="1" smtClean="0"/>
              <a:t>Greece</a:t>
            </a:r>
            <a:r>
              <a:rPr lang="it-IT" dirty="0" smtClean="0"/>
              <a:t> and </a:t>
            </a:r>
            <a:r>
              <a:rPr lang="it-IT" dirty="0" err="1" smtClean="0"/>
              <a:t>Italy</a:t>
            </a:r>
            <a:endParaRPr lang="it-IT" dirty="0" smtClean="0"/>
          </a:p>
          <a:p>
            <a:r>
              <a:rPr lang="it-IT" dirty="0" smtClean="0"/>
              <a:t>1639 </a:t>
            </a:r>
            <a:r>
              <a:rPr lang="it-IT" dirty="0" err="1" smtClean="0"/>
              <a:t>When</a:t>
            </a:r>
            <a:r>
              <a:rPr lang="it-IT" dirty="0" smtClean="0"/>
              <a:t> he </a:t>
            </a:r>
            <a:r>
              <a:rPr lang="it-IT" dirty="0" err="1" smtClean="0"/>
              <a:t>went</a:t>
            </a:r>
            <a:r>
              <a:rPr lang="it-IT" dirty="0" smtClean="0"/>
              <a:t> back to </a:t>
            </a:r>
            <a:r>
              <a:rPr lang="it-IT" dirty="0" err="1" smtClean="0"/>
              <a:t>England</a:t>
            </a:r>
            <a:r>
              <a:rPr lang="it-IT" dirty="0" smtClean="0"/>
              <a:t>, he </a:t>
            </a:r>
            <a:r>
              <a:rPr lang="it-IT" dirty="0" err="1" smtClean="0"/>
              <a:t>wrote</a:t>
            </a:r>
            <a:r>
              <a:rPr lang="it-IT" dirty="0" smtClean="0"/>
              <a:t> </a:t>
            </a:r>
            <a:r>
              <a:rPr lang="it-IT" dirty="0" err="1" smtClean="0"/>
              <a:t>political</a:t>
            </a:r>
            <a:r>
              <a:rPr lang="it-IT" dirty="0" smtClean="0"/>
              <a:t> and social </a:t>
            </a:r>
            <a:r>
              <a:rPr lang="it-IT" dirty="0" err="1" smtClean="0"/>
              <a:t>essays</a:t>
            </a:r>
            <a:r>
              <a:rPr lang="it-IT" dirty="0" smtClean="0"/>
              <a:t> in </a:t>
            </a:r>
            <a:r>
              <a:rPr lang="it-IT" dirty="0" err="1" smtClean="0"/>
              <a:t>support</a:t>
            </a:r>
            <a:r>
              <a:rPr lang="it-IT" dirty="0" smtClean="0"/>
              <a:t> of the </a:t>
            </a:r>
            <a:r>
              <a:rPr lang="it-IT" dirty="0" err="1" smtClean="0"/>
              <a:t>Parliament</a:t>
            </a:r>
            <a:r>
              <a:rPr lang="it-IT" dirty="0" smtClean="0"/>
              <a:t> in the </a:t>
            </a:r>
            <a:r>
              <a:rPr lang="it-IT" dirty="0" err="1" smtClean="0"/>
              <a:t>Civil</a:t>
            </a:r>
            <a:r>
              <a:rPr lang="it-IT" dirty="0" smtClean="0"/>
              <a:t> war</a:t>
            </a:r>
          </a:p>
          <a:p>
            <a:r>
              <a:rPr lang="it-IT" dirty="0" smtClean="0"/>
              <a:t>In 1652 he </a:t>
            </a:r>
            <a:r>
              <a:rPr lang="it-IT" dirty="0" err="1" smtClean="0"/>
              <a:t>became</a:t>
            </a:r>
            <a:r>
              <a:rPr lang="it-IT" dirty="0" smtClean="0"/>
              <a:t> </a:t>
            </a:r>
            <a:r>
              <a:rPr lang="it-IT" dirty="0" err="1" smtClean="0"/>
              <a:t>blind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continued</a:t>
            </a:r>
            <a:r>
              <a:rPr lang="it-IT" dirty="0" smtClean="0"/>
              <a:t> </a:t>
            </a:r>
            <a:r>
              <a:rPr lang="it-IT" dirty="0" err="1" smtClean="0"/>
              <a:t>writing</a:t>
            </a:r>
            <a:r>
              <a:rPr lang="it-IT" dirty="0" smtClean="0"/>
              <a:t>, </a:t>
            </a:r>
            <a:r>
              <a:rPr lang="it-IT" dirty="0" err="1" smtClean="0"/>
              <a:t>helped</a:t>
            </a:r>
            <a:r>
              <a:rPr lang="it-IT" dirty="0" smtClean="0"/>
              <a:t> by an </a:t>
            </a:r>
            <a:r>
              <a:rPr lang="it-IT" dirty="0" err="1" smtClean="0"/>
              <a:t>assistant</a:t>
            </a:r>
            <a:endParaRPr lang="it-IT" dirty="0" smtClean="0"/>
          </a:p>
          <a:p>
            <a:r>
              <a:rPr lang="it-IT" dirty="0" smtClean="0"/>
              <a:t>1660 </a:t>
            </a:r>
            <a:r>
              <a:rPr lang="it-IT" dirty="0" err="1" smtClean="0"/>
              <a:t>Restoration</a:t>
            </a:r>
            <a:r>
              <a:rPr lang="it-IT" dirty="0" smtClean="0"/>
              <a:t> of </a:t>
            </a:r>
            <a:r>
              <a:rPr lang="it-IT" dirty="0" err="1" smtClean="0"/>
              <a:t>Monarchy</a:t>
            </a:r>
            <a:r>
              <a:rPr lang="it-IT" dirty="0" smtClean="0">
                <a:sym typeface="Wingdings" panose="05000000000000000000" pitchFamily="2" charset="2"/>
              </a:rPr>
              <a:t> he </a:t>
            </a:r>
            <a:r>
              <a:rPr lang="it-IT" dirty="0" err="1" smtClean="0">
                <a:sym typeface="Wingdings" panose="05000000000000000000" pitchFamily="2" charset="2"/>
              </a:rPr>
              <a:t>was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arrested</a:t>
            </a:r>
            <a:r>
              <a:rPr lang="it-IT" dirty="0" smtClean="0">
                <a:sym typeface="Wingdings" panose="05000000000000000000" pitchFamily="2" charset="2"/>
              </a:rPr>
              <a:t> for </a:t>
            </a:r>
            <a:r>
              <a:rPr lang="it-IT" dirty="0" err="1" smtClean="0">
                <a:sym typeface="Wingdings" panose="05000000000000000000" pitchFamily="2" charset="2"/>
              </a:rPr>
              <a:t>his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r>
              <a:rPr lang="it-IT" dirty="0" err="1" smtClean="0">
                <a:sym typeface="Wingdings" panose="05000000000000000000" pitchFamily="2" charset="2"/>
              </a:rPr>
              <a:t>support</a:t>
            </a:r>
            <a:r>
              <a:rPr lang="it-IT" dirty="0" smtClean="0">
                <a:sym typeface="Wingdings" panose="05000000000000000000" pitchFamily="2" charset="2"/>
              </a:rPr>
              <a:t> to </a:t>
            </a:r>
            <a:r>
              <a:rPr lang="it-IT" dirty="0" err="1" smtClean="0">
                <a:sym typeface="Wingdings" panose="05000000000000000000" pitchFamily="2" charset="2"/>
              </a:rPr>
              <a:t>Parliament</a:t>
            </a:r>
            <a:endParaRPr lang="it-IT" dirty="0" smtClean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1674 He  </a:t>
            </a:r>
            <a:r>
              <a:rPr lang="it-IT" dirty="0" err="1" smtClean="0">
                <a:sym typeface="Wingdings" panose="05000000000000000000" pitchFamily="2" charset="2"/>
              </a:rPr>
              <a:t>died</a:t>
            </a:r>
            <a:r>
              <a:rPr lang="it-IT" dirty="0" smtClean="0">
                <a:sym typeface="Wingdings" panose="05000000000000000000" pitchFamily="2" charset="2"/>
              </a:rPr>
              <a:t> in </a:t>
            </a:r>
            <a:r>
              <a:rPr lang="it-IT" dirty="0" err="1" smtClean="0">
                <a:sym typeface="Wingdings" panose="05000000000000000000" pitchFamily="2" charset="2"/>
              </a:rPr>
              <a:t>London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810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Literary</a:t>
            </a:r>
            <a:r>
              <a:rPr lang="it-IT" dirty="0" smtClean="0"/>
              <a:t> production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it-IT" dirty="0" err="1" smtClean="0"/>
              <a:t>Milton’s</a:t>
            </a:r>
            <a:r>
              <a:rPr lang="it-IT" dirty="0" smtClean="0"/>
              <a:t> career can be </a:t>
            </a:r>
            <a:r>
              <a:rPr lang="it-IT" dirty="0" err="1" smtClean="0"/>
              <a:t>divided</a:t>
            </a:r>
            <a:r>
              <a:rPr lang="it-IT" dirty="0" smtClean="0"/>
              <a:t> in 3 </a:t>
            </a:r>
            <a:r>
              <a:rPr lang="it-IT" dirty="0" err="1" smtClean="0"/>
              <a:t>phases</a:t>
            </a:r>
            <a:r>
              <a:rPr lang="it-IT" dirty="0" smtClean="0"/>
              <a:t>: </a:t>
            </a:r>
          </a:p>
          <a:p>
            <a:pPr marL="514350" indent="-514350">
              <a:buAutoNum type="arabicParenR"/>
            </a:pPr>
            <a:r>
              <a:rPr lang="it-IT" dirty="0" smtClean="0"/>
              <a:t>1625-40 - He </a:t>
            </a:r>
            <a:r>
              <a:rPr lang="it-IT" dirty="0" err="1" smtClean="0"/>
              <a:t>wrote</a:t>
            </a:r>
            <a:r>
              <a:rPr lang="it-IT" dirty="0" smtClean="0"/>
              <a:t> </a:t>
            </a:r>
            <a:r>
              <a:rPr lang="it-IT" dirty="0" err="1" smtClean="0"/>
              <a:t>poems</a:t>
            </a:r>
            <a:r>
              <a:rPr lang="it-IT" dirty="0" smtClean="0"/>
              <a:t>, </a:t>
            </a:r>
            <a:r>
              <a:rPr lang="it-IT" dirty="0" err="1" smtClean="0"/>
              <a:t>such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On the </a:t>
            </a:r>
            <a:r>
              <a:rPr lang="it-IT" dirty="0" err="1" smtClean="0"/>
              <a:t>morning</a:t>
            </a:r>
            <a:r>
              <a:rPr lang="it-IT" dirty="0" smtClean="0"/>
              <a:t> of </a:t>
            </a:r>
            <a:r>
              <a:rPr lang="it-IT" dirty="0" err="1" smtClean="0"/>
              <a:t>Christ’s</a:t>
            </a:r>
            <a:r>
              <a:rPr lang="it-IT" dirty="0" smtClean="0"/>
              <a:t> </a:t>
            </a:r>
            <a:r>
              <a:rPr lang="it-IT" dirty="0" err="1" smtClean="0"/>
              <a:t>nativity</a:t>
            </a:r>
            <a:r>
              <a:rPr lang="it-IT" dirty="0" smtClean="0"/>
              <a:t>, On Shakespeare, L’Allegro, Il </a:t>
            </a:r>
            <a:r>
              <a:rPr lang="it-IT" dirty="0" err="1" smtClean="0"/>
              <a:t>Penseroso</a:t>
            </a:r>
            <a:r>
              <a:rPr lang="it-IT" dirty="0" smtClean="0"/>
              <a:t>, and Lycidas</a:t>
            </a:r>
          </a:p>
          <a:p>
            <a:pPr marL="514350" indent="-514350">
              <a:buAutoNum type="arabicParenR"/>
            </a:pPr>
            <a:r>
              <a:rPr lang="it-IT" dirty="0" smtClean="0"/>
              <a:t>1640-60 – He </a:t>
            </a:r>
            <a:r>
              <a:rPr lang="it-IT" dirty="0" err="1" smtClean="0"/>
              <a:t>wrote</a:t>
            </a:r>
            <a:r>
              <a:rPr lang="it-IT" dirty="0" smtClean="0"/>
              <a:t> prose </a:t>
            </a:r>
            <a:r>
              <a:rPr lang="it-IT" dirty="0" err="1" smtClean="0"/>
              <a:t>tracts</a:t>
            </a:r>
            <a:r>
              <a:rPr lang="it-IT" dirty="0" smtClean="0"/>
              <a:t> </a:t>
            </a:r>
            <a:r>
              <a:rPr lang="it-IT" dirty="0" err="1" smtClean="0"/>
              <a:t>talking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freedom</a:t>
            </a:r>
            <a:r>
              <a:rPr lang="it-IT" dirty="0" smtClean="0"/>
              <a:t> of press, </a:t>
            </a:r>
            <a:r>
              <a:rPr lang="it-IT" dirty="0" err="1" smtClean="0"/>
              <a:t>education</a:t>
            </a:r>
            <a:r>
              <a:rPr lang="it-IT" dirty="0" smtClean="0"/>
              <a:t>, </a:t>
            </a:r>
            <a:r>
              <a:rPr lang="it-IT" dirty="0" err="1" smtClean="0"/>
              <a:t>divorce</a:t>
            </a:r>
            <a:r>
              <a:rPr lang="it-IT" dirty="0" smtClean="0"/>
              <a:t> and </a:t>
            </a:r>
            <a:r>
              <a:rPr lang="it-IT" dirty="0" err="1" smtClean="0"/>
              <a:t>people’s</a:t>
            </a:r>
            <a:r>
              <a:rPr lang="it-IT" dirty="0" smtClean="0"/>
              <a:t> </a:t>
            </a:r>
            <a:r>
              <a:rPr lang="it-IT" dirty="0" err="1" smtClean="0"/>
              <a:t>rights</a:t>
            </a:r>
            <a:r>
              <a:rPr lang="it-IT" dirty="0" smtClean="0"/>
              <a:t>. </a:t>
            </a:r>
            <a:r>
              <a:rPr lang="it-IT" dirty="0" err="1" smtClean="0"/>
              <a:t>During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period</a:t>
            </a:r>
            <a:r>
              <a:rPr lang="it-IT" dirty="0" smtClean="0"/>
              <a:t> he </a:t>
            </a:r>
            <a:r>
              <a:rPr lang="it-IT" dirty="0" err="1" smtClean="0"/>
              <a:t>started</a:t>
            </a:r>
            <a:r>
              <a:rPr lang="it-IT" dirty="0" smtClean="0"/>
              <a:t> Paradise Lost and </a:t>
            </a:r>
            <a:r>
              <a:rPr lang="it-IT" dirty="0" err="1" smtClean="0"/>
              <a:t>wrote</a:t>
            </a:r>
            <a:r>
              <a:rPr lang="it-IT" dirty="0" smtClean="0"/>
              <a:t> 17 </a:t>
            </a:r>
            <a:r>
              <a:rPr lang="it-IT" dirty="0" err="1" smtClean="0"/>
              <a:t>sonnets</a:t>
            </a:r>
            <a:r>
              <a:rPr lang="it-IT" dirty="0" smtClean="0"/>
              <a:t>, </a:t>
            </a:r>
            <a:r>
              <a:rPr lang="it-IT" dirty="0" err="1" smtClean="0"/>
              <a:t>included</a:t>
            </a:r>
            <a:r>
              <a:rPr lang="it-IT" dirty="0" smtClean="0"/>
              <a:t> On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blindness</a:t>
            </a:r>
            <a:endParaRPr lang="it-IT" dirty="0" smtClean="0"/>
          </a:p>
          <a:p>
            <a:pPr marL="514350" indent="-514350">
              <a:buAutoNum type="arabicParenR"/>
            </a:pPr>
            <a:r>
              <a:rPr lang="it-IT" dirty="0" smtClean="0"/>
              <a:t>1660-74 – He </a:t>
            </a:r>
            <a:r>
              <a:rPr lang="it-IT" dirty="0" err="1" smtClean="0"/>
              <a:t>completed</a:t>
            </a:r>
            <a:r>
              <a:rPr lang="it-IT" dirty="0" smtClean="0"/>
              <a:t> Paradise Lost (1667), he </a:t>
            </a:r>
            <a:r>
              <a:rPr lang="it-IT" dirty="0" err="1" smtClean="0"/>
              <a:t>wrote</a:t>
            </a:r>
            <a:r>
              <a:rPr lang="it-IT" dirty="0" smtClean="0"/>
              <a:t> Paradise </a:t>
            </a:r>
            <a:r>
              <a:rPr lang="it-IT" dirty="0" err="1" smtClean="0"/>
              <a:t>Regained</a:t>
            </a:r>
            <a:r>
              <a:rPr lang="it-IT" dirty="0" smtClean="0"/>
              <a:t> and </a:t>
            </a:r>
            <a:r>
              <a:rPr lang="it-IT" dirty="0" err="1" smtClean="0"/>
              <a:t>Samson</a:t>
            </a:r>
            <a:r>
              <a:rPr lang="it-IT" dirty="0" smtClean="0"/>
              <a:t> </a:t>
            </a:r>
            <a:r>
              <a:rPr lang="it-IT" dirty="0" err="1" smtClean="0"/>
              <a:t>Agonistes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338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Paradise Lost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an EPIC POEM, </a:t>
            </a:r>
            <a:r>
              <a:rPr lang="it-IT" dirty="0" err="1" smtClean="0"/>
              <a:t>comparable</a:t>
            </a:r>
            <a:r>
              <a:rPr lang="it-IT" dirty="0" smtClean="0"/>
              <a:t> to </a:t>
            </a:r>
            <a:r>
              <a:rPr lang="it-IT" dirty="0" err="1" smtClean="0"/>
              <a:t>Virgil’s</a:t>
            </a:r>
            <a:r>
              <a:rPr lang="it-IT" dirty="0" smtClean="0"/>
              <a:t> </a:t>
            </a:r>
            <a:r>
              <a:rPr lang="it-IT" dirty="0" err="1" smtClean="0"/>
              <a:t>Aeneid</a:t>
            </a:r>
            <a:r>
              <a:rPr lang="it-IT" dirty="0" smtClean="0"/>
              <a:t> and </a:t>
            </a:r>
            <a:r>
              <a:rPr lang="it-IT" dirty="0" err="1" smtClean="0"/>
              <a:t>Homer’s</a:t>
            </a:r>
            <a:r>
              <a:rPr lang="it-IT" dirty="0" smtClean="0"/>
              <a:t> </a:t>
            </a:r>
            <a:r>
              <a:rPr lang="it-IT" dirty="0" err="1" smtClean="0"/>
              <a:t>Iliad</a:t>
            </a:r>
            <a:r>
              <a:rPr lang="it-IT" dirty="0" smtClean="0"/>
              <a:t> and </a:t>
            </a:r>
            <a:r>
              <a:rPr lang="it-IT" dirty="0" err="1" smtClean="0"/>
              <a:t>Odyssey</a:t>
            </a:r>
            <a:r>
              <a:rPr lang="it-IT" dirty="0" smtClean="0"/>
              <a:t>. </a:t>
            </a:r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written</a:t>
            </a:r>
            <a:r>
              <a:rPr lang="it-IT" dirty="0" smtClean="0"/>
              <a:t> in </a:t>
            </a:r>
            <a:r>
              <a:rPr lang="it-IT" dirty="0" err="1" smtClean="0"/>
              <a:t>blank</a:t>
            </a:r>
            <a:r>
              <a:rPr lang="it-IT" dirty="0" smtClean="0"/>
              <a:t> verse (</a:t>
            </a:r>
            <a:r>
              <a:rPr lang="it-IT" dirty="0" err="1" smtClean="0"/>
              <a:t>unrhymed</a:t>
            </a:r>
            <a:r>
              <a:rPr lang="it-IT" dirty="0" smtClean="0"/>
              <a:t> </a:t>
            </a:r>
            <a:r>
              <a:rPr lang="it-IT" dirty="0" err="1" smtClean="0"/>
              <a:t>iambic</a:t>
            </a:r>
            <a:r>
              <a:rPr lang="it-IT" dirty="0" smtClean="0"/>
              <a:t> </a:t>
            </a:r>
            <a:r>
              <a:rPr lang="it-IT" dirty="0" err="1" smtClean="0"/>
              <a:t>pentameter</a:t>
            </a:r>
            <a:r>
              <a:rPr lang="it-IT" dirty="0" smtClean="0"/>
              <a:t>) </a:t>
            </a:r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tells</a:t>
            </a:r>
            <a:r>
              <a:rPr lang="it-IT" dirty="0" smtClean="0"/>
              <a:t> the story of the Fall of Adam and </a:t>
            </a:r>
            <a:r>
              <a:rPr lang="it-IT" dirty="0" err="1" smtClean="0"/>
              <a:t>Eve</a:t>
            </a:r>
            <a:r>
              <a:rPr lang="it-IT" dirty="0" smtClean="0"/>
              <a:t> from Eden in 12 </a:t>
            </a:r>
            <a:r>
              <a:rPr lang="it-IT" dirty="0" err="1" smtClean="0"/>
              <a:t>cantos</a:t>
            </a:r>
            <a:r>
              <a:rPr lang="it-IT" dirty="0" smtClean="0"/>
              <a:t>. </a:t>
            </a:r>
          </a:p>
          <a:p>
            <a:r>
              <a:rPr lang="it-IT" dirty="0" smtClean="0"/>
              <a:t>The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theme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Eve’s</a:t>
            </a:r>
            <a:r>
              <a:rPr lang="it-IT" dirty="0" smtClean="0"/>
              <a:t> </a:t>
            </a:r>
            <a:r>
              <a:rPr lang="it-IT" dirty="0" err="1" smtClean="0"/>
              <a:t>eating</a:t>
            </a:r>
            <a:r>
              <a:rPr lang="it-IT" dirty="0" smtClean="0"/>
              <a:t> of the </a:t>
            </a:r>
            <a:r>
              <a:rPr lang="it-IT" dirty="0" err="1" smtClean="0"/>
              <a:t>fruit</a:t>
            </a:r>
            <a:r>
              <a:rPr lang="it-IT" dirty="0" smtClean="0"/>
              <a:t> of the </a:t>
            </a:r>
            <a:r>
              <a:rPr lang="it-IT" dirty="0" err="1" smtClean="0"/>
              <a:t>forbidden</a:t>
            </a:r>
            <a:r>
              <a:rPr lang="it-IT" dirty="0" smtClean="0"/>
              <a:t> </a:t>
            </a:r>
            <a:r>
              <a:rPr lang="it-IT" dirty="0" err="1" smtClean="0"/>
              <a:t>tree</a:t>
            </a:r>
            <a:r>
              <a:rPr lang="it-IT" dirty="0" smtClean="0"/>
              <a:t> and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decided</a:t>
            </a:r>
            <a:r>
              <a:rPr lang="it-IT" dirty="0" smtClean="0"/>
              <a:t> by </a:t>
            </a:r>
            <a:r>
              <a:rPr lang="it-IT" dirty="0" err="1" smtClean="0"/>
              <a:t>God</a:t>
            </a:r>
            <a:r>
              <a:rPr lang="it-IT" dirty="0" smtClean="0"/>
              <a:t> to </a:t>
            </a:r>
            <a:r>
              <a:rPr lang="it-IT" dirty="0" err="1" smtClean="0"/>
              <a:t>give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</a:t>
            </a:r>
            <a:r>
              <a:rPr lang="it-IT" dirty="0" err="1" smtClean="0"/>
              <a:t>final</a:t>
            </a:r>
            <a:r>
              <a:rPr lang="it-IT" dirty="0" smtClean="0"/>
              <a:t> </a:t>
            </a:r>
            <a:r>
              <a:rPr lang="it-IT" dirty="0" err="1" smtClean="0"/>
              <a:t>salvation</a:t>
            </a:r>
            <a:r>
              <a:rPr lang="it-IT" dirty="0" smtClean="0"/>
              <a:t>, or an </a:t>
            </a:r>
            <a:r>
              <a:rPr lang="it-IT" dirty="0" err="1" smtClean="0"/>
              <a:t>act</a:t>
            </a:r>
            <a:r>
              <a:rPr lang="it-IT" dirty="0" smtClean="0"/>
              <a:t> of free </a:t>
            </a:r>
            <a:r>
              <a:rPr lang="it-IT" dirty="0" err="1" smtClean="0"/>
              <a:t>will</a:t>
            </a:r>
            <a:r>
              <a:rPr lang="it-IT" dirty="0" smtClean="0"/>
              <a:t> and </a:t>
            </a:r>
            <a:r>
              <a:rPr lang="it-IT" dirty="0" err="1" smtClean="0"/>
              <a:t>disobedience</a:t>
            </a:r>
            <a:r>
              <a:rPr lang="it-IT" dirty="0" smtClean="0"/>
              <a:t>. </a:t>
            </a:r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a </a:t>
            </a:r>
            <a:r>
              <a:rPr lang="it-IT" dirty="0" err="1" smtClean="0"/>
              <a:t>complex</a:t>
            </a:r>
            <a:r>
              <a:rPr lang="it-IT" dirty="0" smtClean="0"/>
              <a:t> </a:t>
            </a:r>
            <a:r>
              <a:rPr lang="it-IT" dirty="0" err="1" smtClean="0"/>
              <a:t>mathematical</a:t>
            </a:r>
            <a:r>
              <a:rPr lang="it-IT" dirty="0" smtClean="0"/>
              <a:t> </a:t>
            </a:r>
            <a:r>
              <a:rPr lang="it-IT" dirty="0" err="1" smtClean="0"/>
              <a:t>structure</a:t>
            </a:r>
            <a:r>
              <a:rPr lang="it-IT" dirty="0" smtClean="0"/>
              <a:t>, </a:t>
            </a:r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each</a:t>
            </a:r>
            <a:r>
              <a:rPr lang="it-IT" dirty="0" smtClean="0"/>
              <a:t> part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interrelated</a:t>
            </a:r>
            <a:r>
              <a:rPr lang="it-IT" dirty="0" smtClean="0"/>
              <a:t>. </a:t>
            </a: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references</a:t>
            </a:r>
            <a:r>
              <a:rPr lang="it-IT" dirty="0" smtClean="0"/>
              <a:t> to </a:t>
            </a:r>
            <a:r>
              <a:rPr lang="it-IT" dirty="0" err="1" smtClean="0"/>
              <a:t>Hebrew</a:t>
            </a:r>
            <a:r>
              <a:rPr lang="it-IT" dirty="0" smtClean="0"/>
              <a:t> </a:t>
            </a:r>
            <a:r>
              <a:rPr lang="it-IT" dirty="0" err="1" smtClean="0"/>
              <a:t>Cabalah</a:t>
            </a:r>
            <a:r>
              <a:rPr lang="it-IT" dirty="0" smtClean="0"/>
              <a:t> and </a:t>
            </a:r>
            <a:r>
              <a:rPr lang="it-IT" dirty="0" err="1" smtClean="0"/>
              <a:t>Jewish</a:t>
            </a:r>
            <a:r>
              <a:rPr lang="it-IT" dirty="0" smtClean="0"/>
              <a:t> </a:t>
            </a:r>
            <a:r>
              <a:rPr lang="it-IT" dirty="0" err="1" smtClean="0"/>
              <a:t>tradition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660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Structure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Books 1 &amp; 2 </a:t>
            </a:r>
            <a:r>
              <a:rPr lang="it-IT" dirty="0" smtClean="0"/>
              <a:t>– </a:t>
            </a:r>
            <a:r>
              <a:rPr lang="it-IT" dirty="0" err="1" smtClean="0"/>
              <a:t>Lucifer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God’s</a:t>
            </a:r>
            <a:r>
              <a:rPr lang="it-IT" dirty="0" smtClean="0"/>
              <a:t> </a:t>
            </a:r>
            <a:r>
              <a:rPr lang="it-IT" dirty="0" err="1" smtClean="0"/>
              <a:t>favourite</a:t>
            </a:r>
            <a:r>
              <a:rPr lang="it-IT" dirty="0" smtClean="0"/>
              <a:t> </a:t>
            </a:r>
            <a:r>
              <a:rPr lang="it-IT" dirty="0" err="1" smtClean="0"/>
              <a:t>angel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/>
              <a:t> </a:t>
            </a:r>
            <a:r>
              <a:rPr lang="it-IT" dirty="0" smtClean="0"/>
              <a:t>he </a:t>
            </a:r>
            <a:r>
              <a:rPr lang="it-IT" dirty="0" err="1" smtClean="0"/>
              <a:t>rebels</a:t>
            </a:r>
            <a:r>
              <a:rPr lang="it-IT" dirty="0" smtClean="0"/>
              <a:t> and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thrown</a:t>
            </a:r>
            <a:r>
              <a:rPr lang="it-IT" dirty="0" smtClean="0"/>
              <a:t> </a:t>
            </a:r>
            <a:r>
              <a:rPr lang="it-IT" dirty="0" err="1" smtClean="0"/>
              <a:t>away</a:t>
            </a:r>
            <a:r>
              <a:rPr lang="it-IT" dirty="0" smtClean="0"/>
              <a:t> from </a:t>
            </a:r>
            <a:r>
              <a:rPr lang="it-IT" dirty="0" err="1" smtClean="0"/>
              <a:t>heaven</a:t>
            </a:r>
            <a:r>
              <a:rPr lang="it-IT" dirty="0" smtClean="0"/>
              <a:t> with </a:t>
            </a:r>
            <a:r>
              <a:rPr lang="it-IT" dirty="0" err="1" smtClean="0"/>
              <a:t>his</a:t>
            </a:r>
            <a:r>
              <a:rPr lang="it-IT" dirty="0" smtClean="0"/>
              <a:t> supporters. In </a:t>
            </a:r>
            <a:r>
              <a:rPr lang="it-IT" dirty="0" err="1" smtClean="0"/>
              <a:t>hell</a:t>
            </a:r>
            <a:r>
              <a:rPr lang="it-IT" dirty="0" smtClean="0"/>
              <a:t>, the </a:t>
            </a:r>
            <a:r>
              <a:rPr lang="it-IT" dirty="0" err="1" smtClean="0"/>
              <a:t>angels</a:t>
            </a:r>
            <a:r>
              <a:rPr lang="it-IT" dirty="0"/>
              <a:t> </a:t>
            </a:r>
            <a:r>
              <a:rPr lang="it-IT" dirty="0" smtClean="0"/>
              <a:t>decide to </a:t>
            </a:r>
            <a:r>
              <a:rPr lang="it-IT" dirty="0" err="1" smtClean="0"/>
              <a:t>corrupt</a:t>
            </a:r>
            <a:r>
              <a:rPr lang="it-IT" dirty="0" smtClean="0"/>
              <a:t> man, </a:t>
            </a:r>
            <a:r>
              <a:rPr lang="it-IT" dirty="0" err="1" smtClean="0"/>
              <a:t>God’s</a:t>
            </a:r>
            <a:r>
              <a:rPr lang="it-IT" dirty="0" smtClean="0"/>
              <a:t> </a:t>
            </a:r>
            <a:r>
              <a:rPr lang="it-IT" dirty="0" err="1" smtClean="0"/>
              <a:t>creation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b="1" dirty="0" smtClean="0"/>
              <a:t>Book 3 </a:t>
            </a:r>
            <a:r>
              <a:rPr lang="it-IT" dirty="0" smtClean="0"/>
              <a:t>– </a:t>
            </a:r>
            <a:r>
              <a:rPr lang="it-IT" dirty="0" err="1" smtClean="0"/>
              <a:t>God</a:t>
            </a:r>
            <a:r>
              <a:rPr lang="it-IT" dirty="0" smtClean="0"/>
              <a:t> </a:t>
            </a:r>
            <a:r>
              <a:rPr lang="it-IT" dirty="0" err="1" smtClean="0"/>
              <a:t>frees</a:t>
            </a:r>
            <a:r>
              <a:rPr lang="it-IT" dirty="0"/>
              <a:t> </a:t>
            </a:r>
            <a:r>
              <a:rPr lang="it-IT" dirty="0" smtClean="0"/>
              <a:t>Adam and </a:t>
            </a:r>
            <a:r>
              <a:rPr lang="it-IT" dirty="0" err="1" smtClean="0"/>
              <a:t>Eve</a:t>
            </a:r>
            <a:r>
              <a:rPr lang="it-IT" dirty="0" smtClean="0"/>
              <a:t>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predicts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</a:t>
            </a:r>
            <a:r>
              <a:rPr lang="it-IT" dirty="0" err="1" smtClean="0"/>
              <a:t>fall</a:t>
            </a:r>
            <a:r>
              <a:rPr lang="it-IT" dirty="0" smtClean="0"/>
              <a:t> from </a:t>
            </a:r>
            <a:r>
              <a:rPr lang="it-IT" dirty="0" err="1" smtClean="0"/>
              <a:t>grace</a:t>
            </a:r>
            <a:r>
              <a:rPr lang="it-IT" dirty="0" smtClean="0"/>
              <a:t> to sin and </a:t>
            </a:r>
            <a:r>
              <a:rPr lang="it-IT" dirty="0" err="1" smtClean="0"/>
              <a:t>death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b="1" dirty="0" smtClean="0"/>
              <a:t>Book 4 </a:t>
            </a:r>
            <a:r>
              <a:rPr lang="it-IT" dirty="0" smtClean="0"/>
              <a:t>– </a:t>
            </a:r>
            <a:r>
              <a:rPr lang="it-IT" dirty="0" err="1" smtClean="0"/>
              <a:t>Satan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watching</a:t>
            </a:r>
            <a:r>
              <a:rPr lang="it-IT" dirty="0" smtClean="0"/>
              <a:t> Adam and </a:t>
            </a:r>
            <a:r>
              <a:rPr lang="it-IT" dirty="0" err="1" smtClean="0"/>
              <a:t>Eve</a:t>
            </a:r>
            <a:r>
              <a:rPr lang="it-IT" dirty="0" smtClean="0"/>
              <a:t> in the Garden of Eden. He </a:t>
            </a:r>
            <a:r>
              <a:rPr lang="it-IT" dirty="0" err="1" smtClean="0"/>
              <a:t>decides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to </a:t>
            </a:r>
            <a:r>
              <a:rPr lang="it-IT" dirty="0" err="1" smtClean="0"/>
              <a:t>tempt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from the </a:t>
            </a:r>
            <a:r>
              <a:rPr lang="it-IT" dirty="0" err="1" smtClean="0"/>
              <a:t>tree</a:t>
            </a:r>
            <a:r>
              <a:rPr lang="it-IT" dirty="0" smtClean="0"/>
              <a:t> of </a:t>
            </a:r>
            <a:r>
              <a:rPr lang="it-IT" dirty="0" err="1" smtClean="0"/>
              <a:t>knowledge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b="1" dirty="0" smtClean="0"/>
              <a:t>Book 5 </a:t>
            </a:r>
            <a:r>
              <a:rPr lang="it-IT" dirty="0" smtClean="0"/>
              <a:t>– </a:t>
            </a:r>
            <a:r>
              <a:rPr lang="it-IT" dirty="0" err="1" smtClean="0"/>
              <a:t>God</a:t>
            </a:r>
            <a:r>
              <a:rPr lang="it-IT" dirty="0" smtClean="0"/>
              <a:t> </a:t>
            </a:r>
            <a:r>
              <a:rPr lang="it-IT" dirty="0" err="1" smtClean="0"/>
              <a:t>sends</a:t>
            </a:r>
            <a:r>
              <a:rPr lang="it-IT" dirty="0" smtClean="0"/>
              <a:t> </a:t>
            </a:r>
            <a:r>
              <a:rPr lang="it-IT" dirty="0" err="1" smtClean="0"/>
              <a:t>his</a:t>
            </a:r>
            <a:r>
              <a:rPr lang="it-IT" dirty="0" smtClean="0"/>
              <a:t> </a:t>
            </a:r>
            <a:r>
              <a:rPr lang="it-IT" dirty="0" err="1" smtClean="0"/>
              <a:t>messenger</a:t>
            </a:r>
            <a:r>
              <a:rPr lang="it-IT" dirty="0" smtClean="0"/>
              <a:t> </a:t>
            </a:r>
            <a:r>
              <a:rPr lang="it-IT" dirty="0" err="1" smtClean="0"/>
              <a:t>Raphael</a:t>
            </a:r>
            <a:r>
              <a:rPr lang="it-IT" dirty="0" smtClean="0"/>
              <a:t> to </a:t>
            </a:r>
            <a:r>
              <a:rPr lang="it-IT" dirty="0" err="1" smtClean="0"/>
              <a:t>warn</a:t>
            </a:r>
            <a:r>
              <a:rPr lang="it-IT" dirty="0" smtClean="0"/>
              <a:t> Adam of a </a:t>
            </a:r>
            <a:r>
              <a:rPr lang="it-IT" dirty="0" err="1" smtClean="0"/>
              <a:t>calamity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855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smtClean="0"/>
              <a:t>Books 6, 7 and 8 </a:t>
            </a:r>
            <a:r>
              <a:rPr lang="it-IT" dirty="0" smtClean="0"/>
              <a:t>–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description</a:t>
            </a:r>
            <a:r>
              <a:rPr lang="it-IT" dirty="0" smtClean="0"/>
              <a:t> of the war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God</a:t>
            </a:r>
            <a:r>
              <a:rPr lang="it-IT" dirty="0" smtClean="0"/>
              <a:t> and </a:t>
            </a:r>
            <a:r>
              <a:rPr lang="it-IT" dirty="0" err="1" smtClean="0"/>
              <a:t>Satan</a:t>
            </a:r>
            <a:r>
              <a:rPr lang="it-IT" dirty="0" smtClean="0"/>
              <a:t>; the </a:t>
            </a:r>
            <a:r>
              <a:rPr lang="it-IT" dirty="0" err="1" smtClean="0"/>
              <a:t>creation</a:t>
            </a:r>
            <a:r>
              <a:rPr lang="it-IT" dirty="0" smtClean="0"/>
              <a:t> of Earth and </a:t>
            </a:r>
            <a:r>
              <a:rPr lang="it-IT" dirty="0" err="1" smtClean="0"/>
              <a:t>universe</a:t>
            </a:r>
            <a:endParaRPr lang="it-IT" dirty="0" smtClean="0"/>
          </a:p>
          <a:p>
            <a:r>
              <a:rPr lang="it-IT" b="1" dirty="0" smtClean="0"/>
              <a:t>Book 9 </a:t>
            </a:r>
            <a:r>
              <a:rPr lang="it-IT" dirty="0" smtClean="0"/>
              <a:t>– </a:t>
            </a:r>
            <a:r>
              <a:rPr lang="it-IT" dirty="0" err="1" smtClean="0"/>
              <a:t>Eve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convinced</a:t>
            </a:r>
            <a:r>
              <a:rPr lang="it-IT" dirty="0" smtClean="0"/>
              <a:t> to </a:t>
            </a:r>
            <a:r>
              <a:rPr lang="it-IT" dirty="0" err="1" smtClean="0"/>
              <a:t>eat</a:t>
            </a:r>
            <a:r>
              <a:rPr lang="it-IT" dirty="0" smtClean="0"/>
              <a:t> the </a:t>
            </a:r>
            <a:r>
              <a:rPr lang="it-IT" dirty="0" err="1" smtClean="0"/>
              <a:t>forbidden</a:t>
            </a:r>
            <a:r>
              <a:rPr lang="it-IT" dirty="0" smtClean="0"/>
              <a:t> </a:t>
            </a:r>
            <a:r>
              <a:rPr lang="it-IT" dirty="0" err="1" smtClean="0"/>
              <a:t>fruit</a:t>
            </a:r>
            <a:r>
              <a:rPr lang="it-IT" dirty="0"/>
              <a:t> </a:t>
            </a:r>
            <a:r>
              <a:rPr lang="it-IT" dirty="0" smtClean="0"/>
              <a:t>by </a:t>
            </a:r>
            <a:r>
              <a:rPr lang="it-IT" dirty="0" err="1" smtClean="0"/>
              <a:t>Satan</a:t>
            </a:r>
            <a:r>
              <a:rPr lang="it-IT" dirty="0" smtClean="0"/>
              <a:t> </a:t>
            </a:r>
            <a:r>
              <a:rPr lang="it-IT" dirty="0" err="1" smtClean="0"/>
              <a:t>disguised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snake</a:t>
            </a:r>
            <a:r>
              <a:rPr lang="it-IT" dirty="0" smtClean="0"/>
              <a:t>. Adam shows </a:t>
            </a:r>
            <a:r>
              <a:rPr lang="it-IT" dirty="0" err="1" smtClean="0"/>
              <a:t>her</a:t>
            </a:r>
            <a:r>
              <a:rPr lang="it-IT" dirty="0" smtClean="0"/>
              <a:t> </a:t>
            </a:r>
            <a:r>
              <a:rPr lang="it-IT" dirty="0" err="1" smtClean="0"/>
              <a:t>solidarity</a:t>
            </a:r>
            <a:r>
              <a:rPr lang="it-IT" dirty="0" smtClean="0"/>
              <a:t>. </a:t>
            </a:r>
          </a:p>
          <a:p>
            <a:r>
              <a:rPr lang="it-IT" b="1" dirty="0" smtClean="0"/>
              <a:t>Book 10 </a:t>
            </a:r>
            <a:r>
              <a:rPr lang="it-IT" dirty="0" smtClean="0"/>
              <a:t>– </a:t>
            </a:r>
            <a:r>
              <a:rPr lang="it-IT" dirty="0" err="1" smtClean="0"/>
              <a:t>God’s</a:t>
            </a:r>
            <a:r>
              <a:rPr lang="it-IT" dirty="0" smtClean="0"/>
              <a:t> son </a:t>
            </a:r>
            <a:r>
              <a:rPr lang="it-IT" dirty="0" err="1" smtClean="0"/>
              <a:t>announces</a:t>
            </a:r>
            <a:r>
              <a:rPr lang="it-IT" dirty="0" smtClean="0"/>
              <a:t> the </a:t>
            </a:r>
            <a:r>
              <a:rPr lang="it-IT" dirty="0" err="1" smtClean="0"/>
              <a:t>expulsion</a:t>
            </a:r>
            <a:r>
              <a:rPr lang="it-IT" dirty="0" smtClean="0"/>
              <a:t> of Adam and </a:t>
            </a:r>
            <a:r>
              <a:rPr lang="it-IT" dirty="0" err="1" smtClean="0"/>
              <a:t>Eve</a:t>
            </a:r>
            <a:r>
              <a:rPr lang="it-IT" dirty="0" smtClean="0"/>
              <a:t> and </a:t>
            </a:r>
            <a:r>
              <a:rPr lang="it-IT" dirty="0" err="1" smtClean="0"/>
              <a:t>Satan</a:t>
            </a:r>
            <a:r>
              <a:rPr lang="it-IT" dirty="0" smtClean="0"/>
              <a:t> </a:t>
            </a:r>
            <a:r>
              <a:rPr lang="it-IT" dirty="0" err="1" smtClean="0"/>
              <a:t>returns</a:t>
            </a:r>
            <a:r>
              <a:rPr lang="it-IT" dirty="0" smtClean="0"/>
              <a:t> to </a:t>
            </a:r>
            <a:r>
              <a:rPr lang="it-IT" dirty="0" err="1" smtClean="0"/>
              <a:t>hell</a:t>
            </a:r>
            <a:r>
              <a:rPr lang="it-IT" dirty="0" smtClean="0"/>
              <a:t> </a:t>
            </a:r>
            <a:r>
              <a:rPr lang="it-IT" dirty="0" err="1" smtClean="0"/>
              <a:t>triumphant</a:t>
            </a:r>
            <a:r>
              <a:rPr lang="it-IT" dirty="0" smtClean="0"/>
              <a:t>. </a:t>
            </a:r>
          </a:p>
          <a:p>
            <a:r>
              <a:rPr lang="it-IT" b="1" dirty="0" smtClean="0"/>
              <a:t>Books 11 and 12 </a:t>
            </a:r>
            <a:r>
              <a:rPr lang="it-IT" dirty="0" smtClean="0"/>
              <a:t>– Adam and </a:t>
            </a:r>
            <a:r>
              <a:rPr lang="it-IT" dirty="0" err="1" smtClean="0"/>
              <a:t>Eve</a:t>
            </a:r>
            <a:r>
              <a:rPr lang="it-IT" dirty="0" smtClean="0"/>
              <a:t> </a:t>
            </a:r>
            <a:r>
              <a:rPr lang="it-IT" dirty="0" err="1" smtClean="0"/>
              <a:t>prepare</a:t>
            </a:r>
            <a:r>
              <a:rPr lang="it-IT" dirty="0" smtClean="0"/>
              <a:t> to face </a:t>
            </a:r>
            <a:r>
              <a:rPr lang="it-IT" dirty="0" err="1" smtClean="0"/>
              <a:t>exile</a:t>
            </a:r>
            <a:r>
              <a:rPr lang="it-IT" dirty="0" smtClean="0"/>
              <a:t> from the garden.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746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Themes</a:t>
            </a:r>
            <a:r>
              <a:rPr lang="it-IT" dirty="0" smtClean="0"/>
              <a:t>: </a:t>
            </a:r>
            <a:r>
              <a:rPr lang="it-IT" dirty="0" err="1" smtClean="0"/>
              <a:t>language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 smtClean="0"/>
              <a:t>Language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of the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features</a:t>
            </a:r>
            <a:r>
              <a:rPr lang="it-IT" dirty="0" smtClean="0"/>
              <a:t> of Paradise Lost: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ornate and </a:t>
            </a:r>
            <a:r>
              <a:rPr lang="it-IT" dirty="0" err="1" smtClean="0"/>
              <a:t>obscure</a:t>
            </a:r>
            <a:r>
              <a:rPr lang="it-IT" dirty="0" smtClean="0"/>
              <a:t>, with Latin </a:t>
            </a:r>
            <a:r>
              <a:rPr lang="it-IT" dirty="0" err="1" smtClean="0"/>
              <a:t>constructions</a:t>
            </a:r>
            <a:r>
              <a:rPr lang="it-IT" dirty="0" smtClean="0"/>
              <a:t> and </a:t>
            </a:r>
            <a:r>
              <a:rPr lang="it-IT" dirty="0" err="1" smtClean="0"/>
              <a:t>vocabulary</a:t>
            </a:r>
            <a:r>
              <a:rPr lang="it-IT" dirty="0" smtClean="0"/>
              <a:t> and </a:t>
            </a:r>
            <a:r>
              <a:rPr lang="it-IT" dirty="0" err="1" smtClean="0"/>
              <a:t>Biblical</a:t>
            </a:r>
            <a:r>
              <a:rPr lang="it-IT" dirty="0" smtClean="0"/>
              <a:t> </a:t>
            </a:r>
            <a:r>
              <a:rPr lang="it-IT" dirty="0" err="1" smtClean="0"/>
              <a:t>allusions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dirty="0" err="1" smtClean="0"/>
              <a:t>Almost</a:t>
            </a:r>
            <a:r>
              <a:rPr lang="it-IT" dirty="0" smtClean="0"/>
              <a:t>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phrase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difficult</a:t>
            </a:r>
            <a:r>
              <a:rPr lang="it-IT" dirty="0" smtClean="0"/>
              <a:t> to </a:t>
            </a:r>
            <a:r>
              <a:rPr lang="it-IT" dirty="0" err="1" smtClean="0"/>
              <a:t>interpret</a:t>
            </a:r>
            <a:r>
              <a:rPr lang="it-IT" dirty="0" smtClean="0"/>
              <a:t> and open to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readings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dirty="0" smtClean="0"/>
              <a:t>Language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central</a:t>
            </a:r>
            <a:r>
              <a:rPr lang="it-IT" dirty="0" smtClean="0"/>
              <a:t> </a:t>
            </a:r>
            <a:r>
              <a:rPr lang="it-IT" dirty="0" err="1" smtClean="0"/>
              <a:t>because</a:t>
            </a:r>
            <a:r>
              <a:rPr lang="it-IT" dirty="0" smtClean="0"/>
              <a:t> Adam </a:t>
            </a:r>
            <a:r>
              <a:rPr lang="it-IT" dirty="0" err="1" smtClean="0"/>
              <a:t>has</a:t>
            </a:r>
            <a:r>
              <a:rPr lang="it-IT" dirty="0" smtClean="0"/>
              <a:t> to </a:t>
            </a:r>
            <a:r>
              <a:rPr lang="it-IT" dirty="0" err="1" smtClean="0"/>
              <a:t>give</a:t>
            </a:r>
            <a:r>
              <a:rPr lang="it-IT" dirty="0" smtClean="0"/>
              <a:t> a </a:t>
            </a:r>
            <a:r>
              <a:rPr lang="it-IT" dirty="0" err="1" smtClean="0"/>
              <a:t>name</a:t>
            </a:r>
            <a:r>
              <a:rPr lang="it-IT" dirty="0" smtClean="0"/>
              <a:t> to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God’s</a:t>
            </a:r>
            <a:r>
              <a:rPr lang="it-IT" dirty="0" smtClean="0"/>
              <a:t> </a:t>
            </a:r>
            <a:r>
              <a:rPr lang="it-IT" dirty="0" err="1" smtClean="0"/>
              <a:t>creations</a:t>
            </a:r>
            <a:r>
              <a:rPr lang="it-IT" dirty="0" smtClean="0"/>
              <a:t>, so he </a:t>
            </a:r>
            <a:r>
              <a:rPr lang="it-IT" dirty="0" err="1" smtClean="0"/>
              <a:t>repeats</a:t>
            </a:r>
            <a:r>
              <a:rPr lang="it-IT" dirty="0" smtClean="0"/>
              <a:t> </a:t>
            </a:r>
            <a:r>
              <a:rPr lang="it-IT" dirty="0" err="1" smtClean="0"/>
              <a:t>God’s</a:t>
            </a:r>
            <a:r>
              <a:rPr lang="it-IT" dirty="0" smtClean="0"/>
              <a:t> </a:t>
            </a:r>
            <a:r>
              <a:rPr lang="it-IT" dirty="0" err="1" smtClean="0"/>
              <a:t>act</a:t>
            </a:r>
            <a:r>
              <a:rPr lang="it-IT" dirty="0" smtClean="0"/>
              <a:t> of </a:t>
            </a:r>
            <a:r>
              <a:rPr lang="it-IT" dirty="0" err="1" smtClean="0"/>
              <a:t>creation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dirty="0" err="1" smtClean="0"/>
              <a:t>Before</a:t>
            </a:r>
            <a:r>
              <a:rPr lang="it-IT" dirty="0" smtClean="0"/>
              <a:t> the </a:t>
            </a:r>
            <a:r>
              <a:rPr lang="it-IT" dirty="0" err="1" smtClean="0"/>
              <a:t>fall</a:t>
            </a:r>
            <a:r>
              <a:rPr lang="it-IT" dirty="0" smtClean="0"/>
              <a:t>, </a:t>
            </a:r>
            <a:r>
              <a:rPr lang="it-IT" dirty="0" err="1" smtClean="0"/>
              <a:t>language</a:t>
            </a:r>
            <a:r>
              <a:rPr lang="it-IT" dirty="0" smtClean="0"/>
              <a:t>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innocent</a:t>
            </a:r>
            <a:r>
              <a:rPr lang="it-IT" dirty="0" smtClean="0"/>
              <a:t>. </a:t>
            </a:r>
            <a:r>
              <a:rPr lang="it-IT" dirty="0" err="1" smtClean="0"/>
              <a:t>Satan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first to MANIPULATE LANGUAGE. He </a:t>
            </a:r>
            <a:r>
              <a:rPr lang="it-IT" dirty="0" err="1" smtClean="0"/>
              <a:t>tells</a:t>
            </a:r>
            <a:r>
              <a:rPr lang="it-IT" dirty="0" smtClean="0"/>
              <a:t> </a:t>
            </a:r>
            <a:r>
              <a:rPr lang="it-IT" dirty="0" err="1" smtClean="0"/>
              <a:t>Eve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by </a:t>
            </a:r>
            <a:r>
              <a:rPr lang="it-IT" dirty="0" err="1" smtClean="0"/>
              <a:t>eating</a:t>
            </a:r>
            <a:r>
              <a:rPr lang="it-IT" dirty="0" smtClean="0"/>
              <a:t> the </a:t>
            </a:r>
            <a:r>
              <a:rPr lang="it-IT" dirty="0" err="1" smtClean="0"/>
              <a:t>fruit</a:t>
            </a:r>
            <a:r>
              <a:rPr lang="it-IT" dirty="0" smtClean="0"/>
              <a:t>, </a:t>
            </a:r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be </a:t>
            </a:r>
            <a:r>
              <a:rPr lang="it-IT" dirty="0" err="1" smtClean="0"/>
              <a:t>able</a:t>
            </a:r>
            <a:r>
              <a:rPr lang="it-IT" dirty="0" smtClean="0"/>
              <a:t> to </a:t>
            </a:r>
            <a:r>
              <a:rPr lang="it-IT" dirty="0" err="1" smtClean="0"/>
              <a:t>distinguish</a:t>
            </a:r>
            <a:r>
              <a:rPr lang="it-IT" dirty="0" smtClean="0"/>
              <a:t> </a:t>
            </a:r>
            <a:r>
              <a:rPr lang="it-IT" dirty="0" err="1" smtClean="0"/>
              <a:t>good</a:t>
            </a:r>
            <a:r>
              <a:rPr lang="it-IT" dirty="0" smtClean="0"/>
              <a:t> and </a:t>
            </a:r>
            <a:r>
              <a:rPr lang="it-IT" dirty="0" err="1" smtClean="0"/>
              <a:t>evil</a:t>
            </a:r>
            <a:r>
              <a:rPr lang="it-IT" dirty="0" smtClean="0"/>
              <a:t> and to </a:t>
            </a:r>
            <a:r>
              <a:rPr lang="it-IT" dirty="0" err="1" smtClean="0"/>
              <a:t>avoid</a:t>
            </a:r>
            <a:r>
              <a:rPr lang="it-IT" dirty="0" smtClean="0"/>
              <a:t> </a:t>
            </a:r>
            <a:r>
              <a:rPr lang="it-IT" dirty="0" err="1" smtClean="0"/>
              <a:t>evil</a:t>
            </a:r>
            <a:r>
              <a:rPr lang="it-IT" dirty="0" smtClean="0"/>
              <a:t>. </a:t>
            </a:r>
            <a:r>
              <a:rPr lang="it-IT" dirty="0" err="1" smtClean="0"/>
              <a:t>However</a:t>
            </a:r>
            <a:r>
              <a:rPr lang="it-IT" dirty="0" smtClean="0"/>
              <a:t>, the </a:t>
            </a:r>
            <a:r>
              <a:rPr lang="it-IT" dirty="0" err="1" smtClean="0"/>
              <a:t>concepts</a:t>
            </a:r>
            <a:r>
              <a:rPr lang="it-IT" dirty="0" smtClean="0"/>
              <a:t> of </a:t>
            </a:r>
            <a:r>
              <a:rPr lang="it-IT" dirty="0" err="1" smtClean="0"/>
              <a:t>good</a:t>
            </a:r>
            <a:r>
              <a:rPr lang="it-IT" dirty="0" smtClean="0"/>
              <a:t> and </a:t>
            </a:r>
            <a:r>
              <a:rPr lang="it-IT" dirty="0" err="1" smtClean="0"/>
              <a:t>evil</a:t>
            </a:r>
            <a:r>
              <a:rPr lang="it-IT" dirty="0" smtClean="0"/>
              <a:t> </a:t>
            </a:r>
            <a:r>
              <a:rPr lang="it-IT" dirty="0" err="1" smtClean="0"/>
              <a:t>didn’t</a:t>
            </a:r>
            <a:r>
              <a:rPr lang="it-IT" dirty="0" smtClean="0"/>
              <a:t> </a:t>
            </a:r>
            <a:r>
              <a:rPr lang="it-IT" dirty="0" err="1" smtClean="0"/>
              <a:t>even</a:t>
            </a:r>
            <a:r>
              <a:rPr lang="it-IT" dirty="0" smtClean="0"/>
              <a:t> </a:t>
            </a:r>
            <a:r>
              <a:rPr lang="it-IT" dirty="0" err="1" smtClean="0"/>
              <a:t>exist</a:t>
            </a:r>
            <a:r>
              <a:rPr lang="it-IT" dirty="0" smtClean="0"/>
              <a:t> for </a:t>
            </a:r>
            <a:r>
              <a:rPr lang="it-IT" dirty="0" err="1" smtClean="0"/>
              <a:t>them</a:t>
            </a:r>
            <a:r>
              <a:rPr lang="it-IT" dirty="0" smtClean="0"/>
              <a:t> </a:t>
            </a:r>
            <a:r>
              <a:rPr lang="it-IT" dirty="0" err="1" smtClean="0"/>
              <a:t>before</a:t>
            </a:r>
            <a:r>
              <a:rPr lang="it-IT" dirty="0" smtClean="0"/>
              <a:t>!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530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Themes</a:t>
            </a:r>
            <a:r>
              <a:rPr lang="it-IT" dirty="0" smtClean="0"/>
              <a:t>: </a:t>
            </a:r>
            <a:r>
              <a:rPr lang="it-IT" dirty="0" err="1" smtClean="0"/>
              <a:t>politics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Paradise Lost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considered</a:t>
            </a:r>
            <a:r>
              <a:rPr lang="it-IT" dirty="0" smtClean="0"/>
              <a:t> a </a:t>
            </a:r>
            <a:r>
              <a:rPr lang="it-IT" dirty="0" err="1" smtClean="0"/>
              <a:t>political</a:t>
            </a:r>
            <a:r>
              <a:rPr lang="it-IT" dirty="0" smtClean="0"/>
              <a:t> </a:t>
            </a:r>
            <a:r>
              <a:rPr lang="it-IT" dirty="0" err="1" smtClean="0"/>
              <a:t>allegory</a:t>
            </a:r>
            <a:r>
              <a:rPr lang="it-IT" dirty="0" smtClean="0"/>
              <a:t> of English </a:t>
            </a:r>
            <a:r>
              <a:rPr lang="it-IT" dirty="0" err="1" smtClean="0"/>
              <a:t>history</a:t>
            </a:r>
            <a:r>
              <a:rPr lang="it-IT" dirty="0" smtClean="0"/>
              <a:t>. The </a:t>
            </a:r>
            <a:r>
              <a:rPr lang="it-IT" dirty="0" err="1" smtClean="0"/>
              <a:t>rebellion</a:t>
            </a:r>
            <a:r>
              <a:rPr lang="it-IT" dirty="0" smtClean="0"/>
              <a:t> of </a:t>
            </a:r>
            <a:r>
              <a:rPr lang="it-IT" dirty="0" err="1" smtClean="0"/>
              <a:t>Lucifer</a:t>
            </a:r>
            <a:r>
              <a:rPr lang="it-IT" dirty="0" smtClean="0"/>
              <a:t>,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cast from </a:t>
            </a:r>
            <a:r>
              <a:rPr lang="it-IT" dirty="0" err="1" smtClean="0"/>
              <a:t>Heaven</a:t>
            </a:r>
            <a:r>
              <a:rPr lang="it-IT" dirty="0" smtClean="0"/>
              <a:t>,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similar</a:t>
            </a:r>
            <a:r>
              <a:rPr lang="it-IT" dirty="0" smtClean="0"/>
              <a:t> to the </a:t>
            </a:r>
            <a:r>
              <a:rPr lang="it-IT" dirty="0" err="1" smtClean="0"/>
              <a:t>rebellion</a:t>
            </a:r>
            <a:r>
              <a:rPr lang="it-IT" dirty="0" smtClean="0"/>
              <a:t> of </a:t>
            </a:r>
            <a:r>
              <a:rPr lang="it-IT" dirty="0" err="1" smtClean="0"/>
              <a:t>Puritans</a:t>
            </a:r>
            <a:r>
              <a:rPr lang="it-IT" dirty="0" smtClean="0"/>
              <a:t> </a:t>
            </a:r>
            <a:r>
              <a:rPr lang="it-IT" dirty="0" err="1" smtClean="0"/>
              <a:t>against</a:t>
            </a:r>
            <a:r>
              <a:rPr lang="it-IT" dirty="0" smtClean="0"/>
              <a:t> King Charles I,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caused</a:t>
            </a:r>
            <a:r>
              <a:rPr lang="it-IT" dirty="0" smtClean="0"/>
              <a:t> the </a:t>
            </a:r>
            <a:r>
              <a:rPr lang="it-IT" dirty="0" err="1" smtClean="0"/>
              <a:t>Civil</a:t>
            </a:r>
            <a:r>
              <a:rPr lang="it-IT" dirty="0" smtClean="0"/>
              <a:t> War (and </a:t>
            </a:r>
            <a:r>
              <a:rPr lang="it-IT" dirty="0" err="1" smtClean="0"/>
              <a:t>then</a:t>
            </a:r>
            <a:r>
              <a:rPr lang="it-IT" dirty="0" smtClean="0"/>
              <a:t> </a:t>
            </a:r>
            <a:r>
              <a:rPr lang="it-IT" dirty="0" err="1" smtClean="0"/>
              <a:t>Cromwell’s</a:t>
            </a:r>
            <a:r>
              <a:rPr lang="it-IT" dirty="0" smtClean="0"/>
              <a:t> Commonwealth). </a:t>
            </a:r>
          </a:p>
          <a:p>
            <a:r>
              <a:rPr lang="it-IT" dirty="0" err="1" smtClean="0"/>
              <a:t>Milton’s</a:t>
            </a:r>
            <a:r>
              <a:rPr lang="it-IT" dirty="0" smtClean="0"/>
              <a:t> </a:t>
            </a:r>
            <a:r>
              <a:rPr lang="it-IT" dirty="0" err="1" smtClean="0"/>
              <a:t>Satan</a:t>
            </a:r>
            <a:r>
              <a:rPr lang="it-IT" dirty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an EPIC HERO and </a:t>
            </a:r>
            <a:r>
              <a:rPr lang="it-IT" dirty="0" err="1" smtClean="0"/>
              <a:t>has</a:t>
            </a:r>
            <a:r>
              <a:rPr lang="it-IT" dirty="0" smtClean="0"/>
              <a:t> an </a:t>
            </a:r>
            <a:r>
              <a:rPr lang="it-IT" dirty="0" err="1" smtClean="0"/>
              <a:t>energy</a:t>
            </a:r>
            <a:r>
              <a:rPr lang="it-IT" dirty="0" smtClean="0"/>
              <a:t> and an intelligence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suggest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Milton </a:t>
            </a:r>
            <a:r>
              <a:rPr lang="it-IT" dirty="0" err="1" smtClean="0"/>
              <a:t>sympathised</a:t>
            </a:r>
            <a:r>
              <a:rPr lang="it-IT" dirty="0" smtClean="0"/>
              <a:t> with </a:t>
            </a:r>
            <a:r>
              <a:rPr lang="it-IT" dirty="0" err="1" smtClean="0"/>
              <a:t>him</a:t>
            </a:r>
            <a:r>
              <a:rPr lang="it-IT" dirty="0" smtClean="0"/>
              <a:t>, and in </a:t>
            </a:r>
            <a:r>
              <a:rPr lang="it-IT" dirty="0" err="1" smtClean="0"/>
              <a:t>fact</a:t>
            </a:r>
            <a:r>
              <a:rPr lang="it-IT" dirty="0" smtClean="0"/>
              <a:t> he </a:t>
            </a:r>
            <a:r>
              <a:rPr lang="it-IT" dirty="0" err="1" smtClean="0"/>
              <a:t>sympathised</a:t>
            </a:r>
            <a:r>
              <a:rPr lang="it-IT" dirty="0" smtClean="0"/>
              <a:t> with </a:t>
            </a:r>
            <a:r>
              <a:rPr lang="it-IT" dirty="0" err="1" smtClean="0"/>
              <a:t>Puritans</a:t>
            </a:r>
            <a:r>
              <a:rPr lang="it-IT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073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661</Words>
  <Application>Microsoft Office PowerPoint</Application>
  <PresentationFormat>Presentazione su schermo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John Milton </vt:lpstr>
      <vt:lpstr>Life and works</vt:lpstr>
      <vt:lpstr>Literary production</vt:lpstr>
      <vt:lpstr>Paradise Lost </vt:lpstr>
      <vt:lpstr>The Structure </vt:lpstr>
      <vt:lpstr>Presentazione standard di PowerPoint</vt:lpstr>
      <vt:lpstr>Themes: language</vt:lpstr>
      <vt:lpstr>Themes: politics</vt:lpstr>
    </vt:vector>
  </TitlesOfParts>
  <Company>Wind Telecomunicazione Spa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Milton</dc:title>
  <dc:creator>HEWLETT-PACKARD</dc:creator>
  <cp:lastModifiedBy>HEWLETT-PACKARD</cp:lastModifiedBy>
  <cp:revision>3</cp:revision>
  <dcterms:created xsi:type="dcterms:W3CDTF">2018-09-30T22:12:17Z</dcterms:created>
  <dcterms:modified xsi:type="dcterms:W3CDTF">2018-09-30T22:41:19Z</dcterms:modified>
</cp:coreProperties>
</file>