
<file path=[Content_Types].xml><?xml version="1.0" encoding="utf-8"?>
<Types xmlns="http://schemas.openxmlformats.org/package/2006/content-types">
  <Default Extension="bin" ContentType="audio/unknown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67" r:id="rId3"/>
    <p:sldId id="26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2411"/>
    <p:restoredTop sz="94630"/>
  </p:normalViewPr>
  <p:slideViewPr>
    <p:cSldViewPr snapToGrid="0" snapToObjects="1">
      <p:cViewPr>
        <p:scale>
          <a:sx n="108" d="100"/>
          <a:sy n="108" d="100"/>
        </p:scale>
        <p:origin x="42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66724-ABE3-9843-98FE-521F762365C0}" type="datetimeFigureOut">
              <a:rPr lang="it-IT" smtClean="0"/>
              <a:t>13/03/2017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520D5-9E37-D548-BA52-B7598BC82C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8824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1DFC-A59B-9540-A4FC-071C23D89BDB}" type="datetimeFigureOut">
              <a:rPr lang="it-IT" smtClean="0"/>
              <a:t>13/03/2017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55EE-D6C0-1149-9D00-1F30B0708D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1525613"/>
      </p:ext>
    </p:extLst>
  </p:cSld>
  <p:clrMapOvr>
    <a:masterClrMapping/>
  </p:clrMapOvr>
  <p:transition spd="slow">
    <p:push dir="u"/>
    <p:sndAc>
      <p:stSnd>
        <p:snd r:embed="rId1" name="Wood Bonk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1DFC-A59B-9540-A4FC-071C23D89BDB}" type="datetimeFigureOut">
              <a:rPr lang="it-IT" smtClean="0"/>
              <a:t>13/03/2017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55EE-D6C0-1149-9D00-1F30B0708D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1799929"/>
      </p:ext>
    </p:extLst>
  </p:cSld>
  <p:clrMapOvr>
    <a:masterClrMapping/>
  </p:clrMapOvr>
  <p:transition spd="slow">
    <p:push dir="u"/>
    <p:sndAc>
      <p:stSnd>
        <p:snd r:embed="rId1" name="Wood Bonk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1DFC-A59B-9540-A4FC-071C23D89BDB}" type="datetimeFigureOut">
              <a:rPr lang="it-IT" smtClean="0"/>
              <a:t>13/03/2017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55EE-D6C0-1149-9D00-1F30B0708D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804755"/>
      </p:ext>
    </p:extLst>
  </p:cSld>
  <p:clrMapOvr>
    <a:masterClrMapping/>
  </p:clrMapOvr>
  <p:transition spd="slow">
    <p:push dir="u"/>
    <p:sndAc>
      <p:stSnd>
        <p:snd r:embed="rId1" name="Wood Bonk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1DFC-A59B-9540-A4FC-071C23D89BDB}" type="datetimeFigureOut">
              <a:rPr lang="it-IT" smtClean="0"/>
              <a:t>13/03/2017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55EE-D6C0-1149-9D00-1F30B0708D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1205164"/>
      </p:ext>
    </p:extLst>
  </p:cSld>
  <p:clrMapOvr>
    <a:masterClrMapping/>
  </p:clrMapOvr>
  <p:transition spd="slow">
    <p:push dir="u"/>
    <p:sndAc>
      <p:stSnd>
        <p:snd r:embed="rId1" name="Wood Bonk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1DFC-A59B-9540-A4FC-071C23D89BDB}" type="datetimeFigureOut">
              <a:rPr lang="it-IT" smtClean="0"/>
              <a:t>13/03/2017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55EE-D6C0-1149-9D00-1F30B0708D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7520147"/>
      </p:ext>
    </p:extLst>
  </p:cSld>
  <p:clrMapOvr>
    <a:masterClrMapping/>
  </p:clrMapOvr>
  <p:transition spd="slow">
    <p:push dir="u"/>
    <p:sndAc>
      <p:stSnd>
        <p:snd r:embed="rId1" name="Wood Bonk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1DFC-A59B-9540-A4FC-071C23D89BDB}" type="datetimeFigureOut">
              <a:rPr lang="it-IT" smtClean="0"/>
              <a:t>13/03/2017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55EE-D6C0-1149-9D00-1F30B0708D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63055"/>
      </p:ext>
    </p:extLst>
  </p:cSld>
  <p:clrMapOvr>
    <a:masterClrMapping/>
  </p:clrMapOvr>
  <p:transition spd="slow">
    <p:push dir="u"/>
    <p:sndAc>
      <p:stSnd>
        <p:snd r:embed="rId1" name="Wood Bonk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1DFC-A59B-9540-A4FC-071C23D89BDB}" type="datetimeFigureOut">
              <a:rPr lang="it-IT" smtClean="0"/>
              <a:t>13/03/2017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55EE-D6C0-1149-9D00-1F30B0708D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5103279"/>
      </p:ext>
    </p:extLst>
  </p:cSld>
  <p:clrMapOvr>
    <a:masterClrMapping/>
  </p:clrMapOvr>
  <p:transition spd="slow">
    <p:push dir="u"/>
    <p:sndAc>
      <p:stSnd>
        <p:snd r:embed="rId1" name="Wood Bonk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1DFC-A59B-9540-A4FC-071C23D89BDB}" type="datetimeFigureOut">
              <a:rPr lang="it-IT" smtClean="0"/>
              <a:t>13/03/2017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55EE-D6C0-1149-9D00-1F30B0708D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404295"/>
      </p:ext>
    </p:extLst>
  </p:cSld>
  <p:clrMapOvr>
    <a:masterClrMapping/>
  </p:clrMapOvr>
  <p:transition spd="slow">
    <p:push dir="u"/>
    <p:sndAc>
      <p:stSnd>
        <p:snd r:embed="rId1" name="Wood Bonk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1DFC-A59B-9540-A4FC-071C23D89BDB}" type="datetimeFigureOut">
              <a:rPr lang="it-IT" smtClean="0"/>
              <a:t>13/03/2017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55EE-D6C0-1149-9D00-1F30B0708D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1151042"/>
      </p:ext>
    </p:extLst>
  </p:cSld>
  <p:clrMapOvr>
    <a:masterClrMapping/>
  </p:clrMapOvr>
  <p:transition spd="slow">
    <p:push dir="u"/>
    <p:sndAc>
      <p:stSnd>
        <p:snd r:embed="rId1" name="Wood Bonk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1DFC-A59B-9540-A4FC-071C23D89BDB}" type="datetimeFigureOut">
              <a:rPr lang="it-IT" smtClean="0"/>
              <a:t>13/03/2017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55EE-D6C0-1149-9D00-1F30B0708D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0410294"/>
      </p:ext>
    </p:extLst>
  </p:cSld>
  <p:clrMapOvr>
    <a:masterClrMapping/>
  </p:clrMapOvr>
  <p:transition spd="slow">
    <p:push dir="u"/>
    <p:sndAc>
      <p:stSnd>
        <p:snd r:embed="rId1" name="Wood Bonk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A1DFC-A59B-9540-A4FC-071C23D89BDB}" type="datetimeFigureOut">
              <a:rPr lang="it-IT" smtClean="0"/>
              <a:t>13/03/2017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55EE-D6C0-1149-9D00-1F30B0708D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9194362"/>
      </p:ext>
    </p:extLst>
  </p:cSld>
  <p:clrMapOvr>
    <a:masterClrMapping/>
  </p:clrMapOvr>
  <p:transition spd="slow">
    <p:push dir="u"/>
    <p:sndAc>
      <p:stSnd>
        <p:snd r:embed="rId1" name="Wood Bonk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A1DFC-A59B-9540-A4FC-071C23D89BDB}" type="datetimeFigureOut">
              <a:rPr lang="it-IT" smtClean="0"/>
              <a:t>13/03/2017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D55EE-D6C0-1149-9D00-1F30B0708D9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582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  <p:sndAc>
      <p:stSnd>
        <p:snd r:embed="rId13" name="Wood Bonk"/>
      </p:stSnd>
    </p:sndAc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dirty="0" smtClean="0">
                <a:latin typeface="+mn-lt"/>
              </a:rPr>
              <a:t>UA2 I PERSONAGGI</a:t>
            </a:r>
            <a:endParaRPr lang="it-IT" sz="1100" dirty="0"/>
          </a:p>
        </p:txBody>
      </p:sp>
      <p:sp>
        <p:nvSpPr>
          <p:cNvPr id="5" name="Sottotitolo 2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 anchorCtr="1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>
                <a:solidFill>
                  <a:schemeClr val="bg1">
                    <a:lumMod val="50000"/>
                  </a:schemeClr>
                </a:solidFill>
              </a:rPr>
              <a:t>LEZIONE 4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sz="1600" smtClean="0"/>
              <a:t>Tipi </a:t>
            </a:r>
            <a:r>
              <a:rPr lang="it-IT" sz="1600" dirty="0" smtClean="0"/>
              <a:t>e individui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642335594"/>
      </p:ext>
    </p:extLst>
  </p:cSld>
  <p:clrMapOvr>
    <a:masterClrMapping/>
  </p:clrMapOvr>
  <p:transition spd="slow">
    <p:push dir="u"/>
    <p:sndAc>
      <p:stSnd>
        <p:snd r:embed="rId2" name="Wood Bonk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3200" b="1" dirty="0" smtClean="0">
                <a:solidFill>
                  <a:schemeClr val="accent2">
                    <a:lumMod val="75000"/>
                  </a:schemeClr>
                </a:solidFill>
              </a:rPr>
              <a:t>UA2 I personaggi</a:t>
            </a:r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dirty="0" smtClean="0"/>
              <a:t>Tipi o personaggi statici</a:t>
            </a:r>
            <a:endParaRPr lang="it-IT" sz="3200" i="1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3248797"/>
            <a:ext cx="2938153" cy="1591295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it-IT" sz="2400" dirty="0" smtClean="0"/>
              <a:t>Alcuni personaggi </a:t>
            </a:r>
            <a:r>
              <a:rPr lang="it-IT" sz="2400" dirty="0"/>
              <a:t>sono </a:t>
            </a:r>
            <a:r>
              <a:rPr lang="it-IT" sz="2400" dirty="0" smtClean="0"/>
              <a:t>definiti </a:t>
            </a:r>
            <a:r>
              <a:rPr lang="it-IT" sz="2400" b="1" dirty="0" smtClean="0"/>
              <a:t>tipi</a:t>
            </a:r>
            <a:r>
              <a:rPr lang="it-IT" sz="2400" dirty="0" smtClean="0"/>
              <a:t> </a:t>
            </a:r>
            <a:r>
              <a:rPr lang="it-IT" sz="2400" dirty="0"/>
              <a:t>oppure </a:t>
            </a:r>
            <a:r>
              <a:rPr lang="it-IT" sz="2400" b="1" dirty="0"/>
              <a:t>personaggi statici </a:t>
            </a:r>
            <a:r>
              <a:rPr lang="it-IT" sz="2400" dirty="0"/>
              <a:t>(o </a:t>
            </a:r>
            <a:r>
              <a:rPr lang="it-IT" sz="2400" b="1" dirty="0"/>
              <a:t>piatti</a:t>
            </a:r>
            <a:r>
              <a:rPr lang="it-IT" sz="2400" dirty="0" smtClean="0"/>
              <a:t>)</a:t>
            </a:r>
            <a:endParaRPr lang="it-IT" sz="2400" dirty="0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4678878" y="1825625"/>
            <a:ext cx="6674922" cy="4351338"/>
          </a:xfrm>
        </p:spPr>
        <p:txBody>
          <a:bodyPr anchor="ctr">
            <a:normAutofit fontScale="92500" lnSpcReduction="10000"/>
          </a:bodyPr>
          <a:lstStyle/>
          <a:p>
            <a:r>
              <a:rPr lang="it-IT" dirty="0"/>
              <a:t>s</a:t>
            </a:r>
            <a:r>
              <a:rPr lang="it-IT" dirty="0" smtClean="0"/>
              <a:t>i trovano soprattutto nei </a:t>
            </a:r>
            <a:r>
              <a:rPr lang="it-IT" dirty="0"/>
              <a:t>testi narrativi di </a:t>
            </a:r>
            <a:r>
              <a:rPr lang="it-IT" b="1" dirty="0"/>
              <a:t>minore ampiezza</a:t>
            </a:r>
            <a:r>
              <a:rPr lang="it-IT" dirty="0"/>
              <a:t>, come la </a:t>
            </a:r>
            <a:r>
              <a:rPr lang="it-IT" b="1" dirty="0"/>
              <a:t>favola</a:t>
            </a:r>
            <a:r>
              <a:rPr lang="it-IT" dirty="0"/>
              <a:t>, la </a:t>
            </a:r>
            <a:r>
              <a:rPr lang="it-IT" b="1" dirty="0"/>
              <a:t>fiaba</a:t>
            </a:r>
            <a:r>
              <a:rPr lang="it-IT" dirty="0"/>
              <a:t> o </a:t>
            </a:r>
            <a:r>
              <a:rPr lang="it-IT" dirty="0" smtClean="0"/>
              <a:t>alcuni </a:t>
            </a:r>
            <a:r>
              <a:rPr lang="it-IT" b="1" dirty="0" smtClean="0"/>
              <a:t>racconti brevi</a:t>
            </a:r>
          </a:p>
          <a:p>
            <a:r>
              <a:rPr lang="it-IT" dirty="0" smtClean="0"/>
              <a:t>pur provando </a:t>
            </a:r>
            <a:r>
              <a:rPr lang="it-IT" dirty="0"/>
              <a:t>sentimenti ed emozioni, sono caratterizzati da </a:t>
            </a:r>
            <a:r>
              <a:rPr lang="it-IT" b="1" dirty="0"/>
              <a:t>pochi tratti </a:t>
            </a:r>
            <a:r>
              <a:rPr lang="it-IT" b="1" dirty="0" smtClean="0"/>
              <a:t>psicologici</a:t>
            </a:r>
            <a:r>
              <a:rPr lang="it-IT" dirty="0" smtClean="0"/>
              <a:t> </a:t>
            </a:r>
          </a:p>
          <a:p>
            <a:r>
              <a:rPr lang="it-IT" b="1" dirty="0" smtClean="0"/>
              <a:t>non </a:t>
            </a:r>
            <a:r>
              <a:rPr lang="it-IT" b="1" dirty="0"/>
              <a:t>subiscono alcuna evoluzione </a:t>
            </a:r>
            <a:r>
              <a:rPr lang="it-IT" dirty="0"/>
              <a:t>nel corso della </a:t>
            </a:r>
            <a:r>
              <a:rPr lang="it-IT" dirty="0" smtClean="0"/>
              <a:t>vicenda</a:t>
            </a:r>
          </a:p>
          <a:p>
            <a:r>
              <a:rPr lang="it-IT" dirty="0" smtClean="0"/>
              <a:t>l’autore </a:t>
            </a:r>
            <a:r>
              <a:rPr lang="it-IT" dirty="0"/>
              <a:t>privilegia </a:t>
            </a:r>
            <a:r>
              <a:rPr lang="it-IT" b="1" dirty="0" smtClean="0"/>
              <a:t>un </a:t>
            </a:r>
            <a:r>
              <a:rPr lang="it-IT" b="1" dirty="0"/>
              <a:t>aspetto della loro </a:t>
            </a:r>
            <a:r>
              <a:rPr lang="it-IT" b="1" dirty="0" smtClean="0"/>
              <a:t>personalità</a:t>
            </a:r>
            <a:r>
              <a:rPr lang="it-IT" dirty="0" smtClean="0"/>
              <a:t>, </a:t>
            </a:r>
            <a:r>
              <a:rPr lang="it-IT" dirty="0"/>
              <a:t>quello che risulta </a:t>
            </a:r>
            <a:r>
              <a:rPr lang="it-IT" dirty="0" smtClean="0"/>
              <a:t>più </a:t>
            </a:r>
            <a:r>
              <a:rPr lang="it-IT" dirty="0"/>
              <a:t>funzionale alla vicenda narrata e ai rapporti con gli altri personaggi (come la </a:t>
            </a:r>
            <a:r>
              <a:rPr lang="it-IT" dirty="0" smtClean="0"/>
              <a:t>bontà </a:t>
            </a:r>
            <a:r>
              <a:rPr lang="it-IT" dirty="0"/>
              <a:t>e </a:t>
            </a:r>
            <a:r>
              <a:rPr lang="it-IT" dirty="0" smtClean="0"/>
              <a:t>l’umiltà </a:t>
            </a:r>
            <a:r>
              <a:rPr lang="it-IT" dirty="0"/>
              <a:t>di Cenerentola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12" name="Parentesi graffa aperta 11"/>
          <p:cNvSpPr/>
          <p:nvPr/>
        </p:nvSpPr>
        <p:spPr>
          <a:xfrm>
            <a:off x="3776353" y="1911927"/>
            <a:ext cx="902525" cy="4265036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5037220"/>
      </p:ext>
    </p:extLst>
  </p:cSld>
  <p:clrMapOvr>
    <a:masterClrMapping/>
  </p:clrMapOvr>
  <p:transition spd="slow">
    <p:push dir="u"/>
    <p:sndAc>
      <p:stSnd>
        <p:snd r:embed="rId2" name="Wood Bonk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750"/>
                            </p:stCondLst>
                            <p:childTnLst>
                              <p:par>
                                <p:cTn id="1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750"/>
                            </p:stCondLst>
                            <p:childTnLst>
                              <p:par>
                                <p:cTn id="21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750"/>
                            </p:stCondLst>
                            <p:childTnLst>
                              <p:par>
                                <p:cTn id="2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750"/>
                            </p:stCondLst>
                            <p:childTnLst>
                              <p:par>
                                <p:cTn id="31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11" grpId="0" uiExpand="1" build="p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3200" b="1" dirty="0" smtClean="0">
                <a:solidFill>
                  <a:schemeClr val="accent2">
                    <a:lumMod val="75000"/>
                  </a:schemeClr>
                </a:solidFill>
              </a:rPr>
              <a:t>UA2 I personaggi</a:t>
            </a:r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3200" dirty="0" smtClean="0"/>
              <a:t>Individui o personaggi dinamici</a:t>
            </a:r>
            <a:endParaRPr lang="it-IT" sz="3200" i="1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3248797"/>
            <a:ext cx="2938153" cy="1591295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it-IT" sz="2400" dirty="0" smtClean="0"/>
              <a:t>Altri personaggi </a:t>
            </a:r>
            <a:r>
              <a:rPr lang="it-IT" sz="2400" dirty="0"/>
              <a:t>sono </a:t>
            </a:r>
            <a:r>
              <a:rPr lang="it-IT" sz="2400" dirty="0" smtClean="0"/>
              <a:t>definiti </a:t>
            </a:r>
            <a:r>
              <a:rPr lang="it-IT" sz="2400" b="1" dirty="0" smtClean="0"/>
              <a:t>individui </a:t>
            </a:r>
            <a:r>
              <a:rPr lang="it-IT" sz="2400" dirty="0" smtClean="0"/>
              <a:t>oppure </a:t>
            </a:r>
            <a:r>
              <a:rPr lang="it-IT" sz="2400" b="1" dirty="0"/>
              <a:t>personaggi </a:t>
            </a:r>
            <a:r>
              <a:rPr lang="it-IT" sz="2400" b="1" dirty="0" smtClean="0"/>
              <a:t>dinamici </a:t>
            </a:r>
            <a:r>
              <a:rPr lang="it-IT" sz="2400" dirty="0" smtClean="0"/>
              <a:t>(o</a:t>
            </a:r>
            <a:r>
              <a:rPr lang="it-IT" sz="2400" b="1" dirty="0" smtClean="0"/>
              <a:t> a tutto tondo</a:t>
            </a:r>
            <a:r>
              <a:rPr lang="it-IT" sz="2400" dirty="0" smtClean="0"/>
              <a:t>)</a:t>
            </a:r>
            <a:endParaRPr lang="it-IT" sz="2400" dirty="0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4678878" y="1825625"/>
            <a:ext cx="6674922" cy="4351338"/>
          </a:xfrm>
        </p:spPr>
        <p:txBody>
          <a:bodyPr anchor="ctr">
            <a:normAutofit fontScale="92500"/>
          </a:bodyPr>
          <a:lstStyle/>
          <a:p>
            <a:r>
              <a:rPr lang="it-IT" dirty="0"/>
              <a:t>s</a:t>
            </a:r>
            <a:r>
              <a:rPr lang="it-IT" dirty="0" smtClean="0"/>
              <a:t>i trovano soprattutto nei </a:t>
            </a:r>
            <a:r>
              <a:rPr lang="it-IT" b="1" dirty="0"/>
              <a:t>testi narrativi di </a:t>
            </a:r>
            <a:r>
              <a:rPr lang="it-IT" b="1" dirty="0" smtClean="0"/>
              <a:t>maggiore ampiezza</a:t>
            </a:r>
            <a:r>
              <a:rPr lang="it-IT" dirty="0"/>
              <a:t>, come </a:t>
            </a:r>
            <a:r>
              <a:rPr lang="it-IT" dirty="0" smtClean="0"/>
              <a:t>i romanzi</a:t>
            </a:r>
            <a:endParaRPr lang="it-IT" b="1" dirty="0" smtClean="0"/>
          </a:p>
          <a:p>
            <a:r>
              <a:rPr lang="it-IT" dirty="0"/>
              <a:t>s</a:t>
            </a:r>
            <a:r>
              <a:rPr lang="it-IT" dirty="0" smtClean="0"/>
              <a:t>ono dotati </a:t>
            </a:r>
            <a:r>
              <a:rPr lang="it-IT" dirty="0"/>
              <a:t>di una </a:t>
            </a:r>
            <a:r>
              <a:rPr lang="it-IT" b="1" dirty="0" smtClean="0"/>
              <a:t>complessità </a:t>
            </a:r>
            <a:r>
              <a:rPr lang="it-IT" b="1" dirty="0"/>
              <a:t>psicologica </a:t>
            </a:r>
            <a:r>
              <a:rPr lang="it-IT" dirty="0"/>
              <a:t>ben strutturata </a:t>
            </a:r>
            <a:r>
              <a:rPr lang="it-IT" dirty="0" smtClean="0"/>
              <a:t>(sfumature di carattere) che </a:t>
            </a:r>
            <a:r>
              <a:rPr lang="it-IT" dirty="0"/>
              <a:t>si evolve nel corso della </a:t>
            </a:r>
            <a:r>
              <a:rPr lang="it-IT" dirty="0" smtClean="0"/>
              <a:t>vicenda (cambiamenti psicologici) </a:t>
            </a:r>
            <a:endParaRPr lang="it-IT" dirty="0"/>
          </a:p>
          <a:p>
            <a:r>
              <a:rPr lang="it-IT" dirty="0"/>
              <a:t>b</a:t>
            </a:r>
            <a:r>
              <a:rPr lang="it-IT" dirty="0" smtClean="0"/>
              <a:t>isogna </a:t>
            </a:r>
            <a:r>
              <a:rPr lang="it-IT" b="1" dirty="0" smtClean="0"/>
              <a:t>evitare le </a:t>
            </a:r>
            <a:r>
              <a:rPr lang="it-IT" b="1" dirty="0"/>
              <a:t>eccessive semplificazioni</a:t>
            </a:r>
            <a:r>
              <a:rPr lang="it-IT" dirty="0"/>
              <a:t>: non dobbiamo pensare che i racconti </a:t>
            </a:r>
            <a:r>
              <a:rPr lang="it-IT" dirty="0" smtClean="0"/>
              <a:t>brevi </a:t>
            </a:r>
            <a:r>
              <a:rPr lang="it-IT" dirty="0"/>
              <a:t>presentino solo personaggi </a:t>
            </a:r>
            <a:r>
              <a:rPr lang="it-IT" i="1" dirty="0"/>
              <a:t>piatti</a:t>
            </a:r>
            <a:r>
              <a:rPr lang="it-IT" dirty="0"/>
              <a:t>, né che il romanzo, per la maggiore ampiezza, abbia solo personaggi </a:t>
            </a:r>
            <a:r>
              <a:rPr lang="it-IT" i="1" dirty="0"/>
              <a:t>a tutto </a:t>
            </a:r>
            <a:r>
              <a:rPr lang="it-IT" i="1" dirty="0" smtClean="0"/>
              <a:t>tondo</a:t>
            </a:r>
            <a:endParaRPr lang="it-IT" dirty="0"/>
          </a:p>
        </p:txBody>
      </p:sp>
      <p:sp>
        <p:nvSpPr>
          <p:cNvPr id="12" name="Parentesi graffa aperta 11"/>
          <p:cNvSpPr/>
          <p:nvPr/>
        </p:nvSpPr>
        <p:spPr>
          <a:xfrm>
            <a:off x="3776353" y="1911927"/>
            <a:ext cx="902525" cy="4265036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0359537"/>
      </p:ext>
    </p:extLst>
  </p:cSld>
  <p:clrMapOvr>
    <a:masterClrMapping/>
  </p:clrMapOvr>
  <p:transition spd="slow">
    <p:push dir="u"/>
    <p:sndAc>
      <p:stSnd>
        <p:snd r:embed="rId2" name="Wood Bonk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250"/>
                            </p:stCondLst>
                            <p:childTnLst>
                              <p:par>
                                <p:cTn id="1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11" grpId="0" uiExpand="1" build="p"/>
      <p:bldP spid="12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183</Words>
  <Application>Microsoft Office PowerPoint</Application>
  <PresentationFormat>Personalizzato</PresentationFormat>
  <Paragraphs>14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UA2 I PERSONAGGI</vt:lpstr>
      <vt:lpstr>UA2 I personaggi Tipi o personaggi statici</vt:lpstr>
      <vt:lpstr>UA2 I personaggi Individui o personaggi dinamici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Claudia D'Urso</cp:lastModifiedBy>
  <cp:revision>63</cp:revision>
  <dcterms:created xsi:type="dcterms:W3CDTF">2017-02-22T15:24:50Z</dcterms:created>
  <dcterms:modified xsi:type="dcterms:W3CDTF">2017-03-13T12:31:18Z</dcterms:modified>
</cp:coreProperties>
</file>