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24CDBF-4343-4458-AA22-B709EE3A4BF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6B58F5-3226-4A92-87B5-8B5BAD3EAF3A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Progetto licei sportivi Campania</a:t>
            </a:r>
            <a:endParaRPr lang="it-IT" sz="8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089776" cy="2088232"/>
          </a:xfrm>
        </p:spPr>
        <p:txBody>
          <a:bodyPr/>
          <a:lstStyle/>
          <a:p>
            <a:r>
              <a:rPr lang="it-IT" sz="9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Ricapitolando 3</a:t>
            </a:r>
            <a:endParaRPr lang="it-IT" sz="9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2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07546" y="1700808"/>
            <a:ext cx="8229600" cy="187220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Apprendimento </a:t>
            </a:r>
            <a:r>
              <a:rPr lang="it-IT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motorio,controllo</a:t>
            </a:r>
            <a:r>
              <a:rPr lang="it-IT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motorio</a:t>
            </a:r>
            <a:r>
              <a:rPr lang="it-IT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adattamento </a:t>
            </a:r>
            <a:r>
              <a:rPr lang="it-IT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trasformazione.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3522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capacità motorie coordinative generali sono: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7546" y="3717032"/>
            <a:ext cx="820891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4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Equilibrio,forza</a:t>
            </a:r>
            <a:r>
              <a:rPr lang="it-IT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fantasia motoria</a:t>
            </a:r>
            <a:endParaRPr lang="it-IT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7546" y="4581128"/>
            <a:ext cx="8208912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Apprendimento motorio, combinazione motoria, adattamento e trasformazione.</a:t>
            </a:r>
            <a:endParaRPr lang="it-IT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32656"/>
            <a:ext cx="87249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3719"/>
            <a:ext cx="8229600" cy="332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9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0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9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5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4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8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96888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5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Forza,resistenza,velocità</a:t>
            </a:r>
            <a:r>
              <a:rPr lang="it-IT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 motorie coordinative sono: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7" y="2708920"/>
            <a:ext cx="835292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capacità che consentono al soggetto di apprendere , organizzare e trasformare il movimento.</a:t>
            </a:r>
            <a:endParaRPr lang="it-IT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7" y="4797152"/>
            <a:ext cx="8352927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 capacità che regolano la coordinazione motoria di ogni individuo in relazione ai suoi movimenti semplici e complessi</a:t>
            </a:r>
            <a:endParaRPr lang="it-I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296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0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7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08141" y="2420888"/>
            <a:ext cx="8229600" cy="324036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 che si basano su condizioni </a:t>
            </a:r>
            <a:r>
              <a:rPr lang="it-IT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neurologiche , fisiologiche </a:t>
            </a:r>
            <a:r>
              <a:rPr 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psicologiche, che consentono al soggetto di apprendere</a:t>
            </a:r>
            <a:r>
              <a:rPr lang="it-IT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organizzare </a:t>
            </a:r>
            <a:r>
              <a:rPr 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trasformare il movimento.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4664"/>
            <a:ext cx="844391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8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2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6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0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3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102</Words>
  <Application>Microsoft Office PowerPoint</Application>
  <PresentationFormat>Presentazione su schermo (4:3)</PresentationFormat>
  <Paragraphs>11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Carta</vt:lpstr>
      <vt:lpstr>Ricapitolando 3</vt:lpstr>
      <vt:lpstr>Le capacità motorie coordinative sono: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capacità motorie coordinative generali sono: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Ricapitolando 3</dc:title>
  <dc:creator>pc</dc:creator>
  <cp:lastModifiedBy>pc</cp:lastModifiedBy>
  <cp:revision>5</cp:revision>
  <dcterms:created xsi:type="dcterms:W3CDTF">2017-04-05T18:05:38Z</dcterms:created>
  <dcterms:modified xsi:type="dcterms:W3CDTF">2017-04-05T18:54:53Z</dcterms:modified>
</cp:coreProperties>
</file>