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4" r:id="rId6"/>
    <p:sldId id="260" r:id="rId7"/>
    <p:sldId id="265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38" y="168"/>
      </p:cViewPr>
      <p:guideLst>
        <p:guide orient="horz" pos="2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98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10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14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8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7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5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6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4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13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2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7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278C-36FA-4215-A19B-553C949537DB}" type="datetimeFigureOut">
              <a:rPr lang="it-IT" smtClean="0"/>
              <a:t>26/09/2018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4B50-F92E-4BF2-98B0-D8B88D3AC0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9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-36512" y="1094555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53544" y="2234728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si svolgono   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79512" y="1094555"/>
            <a:ext cx="88569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           Mappe concettuali – Capitolo 16 – Gli sport e le attività in ambiente naturale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Connettore 2 18"/>
          <p:cNvCxnSpPr>
            <a:stCxn id="11" idx="2"/>
            <a:endCxn id="10" idx="0"/>
          </p:cNvCxnSpPr>
          <p:nvPr/>
        </p:nvCxnSpPr>
        <p:spPr>
          <a:xfrm flipH="1">
            <a:off x="4549434" y="2604060"/>
            <a:ext cx="4310" cy="10560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70684" y="3660158"/>
            <a:ext cx="3357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</a:t>
            </a:r>
            <a:r>
              <a:rPr lang="it-IT" dirty="0" smtClean="0"/>
              <a:t> contatto con la natura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176464" cy="24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4248472" cy="24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-36512" y="1094555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53544" y="2234728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</a:t>
            </a:r>
            <a:r>
              <a:rPr lang="it-IT" dirty="0" smtClean="0"/>
              <a:t>i praticano per   </a:t>
            </a:r>
            <a:endParaRPr lang="it-IT" dirty="0"/>
          </a:p>
        </p:txBody>
      </p:sp>
      <p:cxnSp>
        <p:nvCxnSpPr>
          <p:cNvPr id="12" name="Connettore 2 11"/>
          <p:cNvCxnSpPr>
            <a:stCxn id="11" idx="2"/>
            <a:endCxn id="14" idx="0"/>
          </p:cNvCxnSpPr>
          <p:nvPr/>
        </p:nvCxnSpPr>
        <p:spPr>
          <a:xfrm flipH="1">
            <a:off x="1312004" y="2604060"/>
            <a:ext cx="3241740" cy="74954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08456" y="3353603"/>
            <a:ext cx="2007096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m</a:t>
            </a:r>
            <a:r>
              <a:rPr lang="it-IT" dirty="0" smtClean="0"/>
              <a:t>ettersi alla prova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79512" y="1094555"/>
            <a:ext cx="88569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           Mappe concettuali – Capitolo 16 – Gli sport e le attività in ambiente naturale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Connettore 2 18"/>
          <p:cNvCxnSpPr>
            <a:stCxn id="11" idx="2"/>
            <a:endCxn id="26" idx="0"/>
          </p:cNvCxnSpPr>
          <p:nvPr/>
        </p:nvCxnSpPr>
        <p:spPr>
          <a:xfrm flipH="1">
            <a:off x="4517740" y="2604060"/>
            <a:ext cx="36004" cy="15552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1" idx="2"/>
            <a:endCxn id="46" idx="0"/>
          </p:cNvCxnSpPr>
          <p:nvPr/>
        </p:nvCxnSpPr>
        <p:spPr>
          <a:xfrm>
            <a:off x="4553744" y="2604060"/>
            <a:ext cx="3209649" cy="5391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6" y="3789040"/>
            <a:ext cx="2066646" cy="2939263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2645532" y="4159279"/>
            <a:ext cx="3744416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c</a:t>
            </a:r>
            <a:r>
              <a:rPr lang="it-IT" dirty="0" smtClean="0"/>
              <a:t>ondividere un’esperienza con gli altri</a:t>
            </a:r>
            <a:endParaRPr lang="it-IT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72" y="4643133"/>
            <a:ext cx="3762672" cy="2030543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6575261" y="3143209"/>
            <a:ext cx="2376264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e</a:t>
            </a:r>
            <a:r>
              <a:rPr lang="it-IT" dirty="0" smtClean="0"/>
              <a:t>splorare l’</a:t>
            </a:r>
            <a:r>
              <a:rPr lang="it-IT" dirty="0" err="1" smtClean="0"/>
              <a:t>ambiete</a:t>
            </a:r>
            <a:endParaRPr lang="it-IT" dirty="0"/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7"/>
          <a:stretch/>
        </p:blipFill>
        <p:spPr>
          <a:xfrm>
            <a:off x="6513137" y="3816353"/>
            <a:ext cx="2500511" cy="2884635"/>
          </a:xfrm>
          <a:prstGeom prst="rect">
            <a:avLst/>
          </a:prstGeom>
        </p:spPr>
      </p:pic>
      <p:sp>
        <p:nvSpPr>
          <p:cNvPr id="51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65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6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53377" y="2143200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apportano   </a:t>
            </a:r>
            <a:endParaRPr lang="it-IT" dirty="0"/>
          </a:p>
        </p:txBody>
      </p:sp>
      <p:cxnSp>
        <p:nvCxnSpPr>
          <p:cNvPr id="11" name="Connettore 2 10"/>
          <p:cNvCxnSpPr>
            <a:stCxn id="10" idx="2"/>
            <a:endCxn id="12" idx="0"/>
          </p:cNvCxnSpPr>
          <p:nvPr/>
        </p:nvCxnSpPr>
        <p:spPr>
          <a:xfrm flipH="1">
            <a:off x="2339752" y="2512532"/>
            <a:ext cx="2177721" cy="8624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475656" y="3375022"/>
            <a:ext cx="1728192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benefici fisici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79512" y="1094555"/>
            <a:ext cx="88569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           Mappe concettuali – Capitolo 16 – Gli sport e le attività in ambiente naturale</a:t>
            </a:r>
          </a:p>
          <a:p>
            <a:endParaRPr lang="it-IT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Connettore 2 16"/>
          <p:cNvCxnSpPr>
            <a:stCxn id="10" idx="2"/>
            <a:endCxn id="22" idx="0"/>
          </p:cNvCxnSpPr>
          <p:nvPr/>
        </p:nvCxnSpPr>
        <p:spPr>
          <a:xfrm>
            <a:off x="4517473" y="2512532"/>
            <a:ext cx="2913288" cy="8624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170621" y="3375022"/>
            <a:ext cx="2520280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benefici psicologici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" y="4160753"/>
            <a:ext cx="4284476" cy="252262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4190920"/>
            <a:ext cx="4356484" cy="2462285"/>
          </a:xfrm>
          <a:prstGeom prst="rect">
            <a:avLst/>
          </a:prstGeom>
        </p:spPr>
      </p:pic>
      <p:sp>
        <p:nvSpPr>
          <p:cNvPr id="28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415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16663" y="155155"/>
            <a:ext cx="8229600" cy="1323439"/>
          </a:xfrm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endParaRPr lang="it-IT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-324544" y="1034700"/>
            <a:ext cx="100091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Mappe concettuali – Capitolo 16 – Gli sport e le attività in ambiente naturale</a:t>
            </a: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99792" y="2226942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 </a:t>
            </a:r>
            <a:r>
              <a:rPr lang="it-IT" dirty="0" smtClean="0"/>
              <a:t>educano alla  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23828" y="3780628"/>
            <a:ext cx="3096344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Salvaguardia dell’ambiente</a:t>
            </a:r>
          </a:p>
        </p:txBody>
      </p:sp>
      <p:cxnSp>
        <p:nvCxnSpPr>
          <p:cNvPr id="16" name="Connettore 2 15"/>
          <p:cNvCxnSpPr>
            <a:endCxn id="14" idx="0"/>
          </p:cNvCxnSpPr>
          <p:nvPr/>
        </p:nvCxnSpPr>
        <p:spPr>
          <a:xfrm>
            <a:off x="4572000" y="2596274"/>
            <a:ext cx="0" cy="11843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365104"/>
            <a:ext cx="3096344" cy="23762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6700"/>
            <a:ext cx="2232249" cy="26646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5" y="3965294"/>
            <a:ext cx="2559022" cy="27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516663" y="155155"/>
            <a:ext cx="8229600" cy="1323439"/>
          </a:xfrm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  <a:t/>
            </a:r>
            <a:b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rPr>
            </a:br>
            <a:endParaRPr lang="it-IT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-324544" y="1034700"/>
            <a:ext cx="100091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9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Mappe concettuali – Capitolo 16 – Gli sport e le attività in ambiente naturale</a:t>
            </a: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699792" y="2226942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 </a:t>
            </a:r>
            <a:r>
              <a:rPr lang="it-IT" dirty="0" smtClean="0"/>
              <a:t>richiedono di   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681536" y="3140968"/>
            <a:ext cx="3744416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s</a:t>
            </a:r>
            <a:r>
              <a:rPr lang="it-IT" dirty="0" smtClean="0"/>
              <a:t>apersi orientare nello spazio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572000" y="2596274"/>
            <a:ext cx="0" cy="4726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8" idx="2"/>
            <a:endCxn id="22" idx="0"/>
          </p:cNvCxnSpPr>
          <p:nvPr/>
        </p:nvCxnSpPr>
        <p:spPr>
          <a:xfrm flipH="1">
            <a:off x="2741968" y="4410480"/>
            <a:ext cx="1830032" cy="16828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23" idx="0"/>
          </p:cNvCxnSpPr>
          <p:nvPr/>
        </p:nvCxnSpPr>
        <p:spPr>
          <a:xfrm>
            <a:off x="4572000" y="4415589"/>
            <a:ext cx="1440159" cy="16777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887924" y="4041148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 smtClean="0"/>
              <a:t>tramite </a:t>
            </a:r>
            <a:endParaRPr lang="it-IT" dirty="0"/>
          </a:p>
        </p:txBody>
      </p:sp>
      <p:cxnSp>
        <p:nvCxnSpPr>
          <p:cNvPr id="19" name="Connettore 2 18"/>
          <p:cNvCxnSpPr>
            <a:stCxn id="14" idx="2"/>
            <a:endCxn id="18" idx="0"/>
          </p:cNvCxnSpPr>
          <p:nvPr/>
        </p:nvCxnSpPr>
        <p:spPr>
          <a:xfrm>
            <a:off x="4553744" y="3510300"/>
            <a:ext cx="18256" cy="5308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619671" y="6093296"/>
            <a:ext cx="2244593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c</a:t>
            </a:r>
            <a:r>
              <a:rPr lang="it-IT" dirty="0" smtClean="0"/>
              <a:t>arte topografiche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12059" y="6093296"/>
            <a:ext cx="1800200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bussola</a:t>
            </a:r>
          </a:p>
        </p:txBody>
      </p:sp>
      <p:pic>
        <p:nvPicPr>
          <p:cNvPr id="2048" name="Immagine 20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25373"/>
            <a:ext cx="2592288" cy="1944217"/>
          </a:xfrm>
          <a:prstGeom prst="rect">
            <a:avLst/>
          </a:prstGeom>
        </p:spPr>
      </p:pic>
      <p:pic>
        <p:nvPicPr>
          <p:cNvPr id="2049" name="Immagine 20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725373"/>
            <a:ext cx="2520281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8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593720"/>
            <a:ext cx="9036496" cy="35091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                  </a:t>
            </a:r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Mappe concettuali – Capitolo 16 – Gli sport e le attività in ambiente naturale</a:t>
            </a:r>
            <a:endParaRPr lang="it-IT" sz="21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99792" y="2221323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/>
              <a:t>i</a:t>
            </a:r>
            <a:r>
              <a:rPr lang="it-IT" dirty="0" smtClean="0"/>
              <a:t>ncludono     </a:t>
            </a:r>
            <a:endParaRPr lang="it-IT" dirty="0"/>
          </a:p>
        </p:txBody>
      </p:sp>
      <p:cxnSp>
        <p:nvCxnSpPr>
          <p:cNvPr id="14" name="Connettore 2 13"/>
          <p:cNvCxnSpPr>
            <a:stCxn id="13" idx="2"/>
            <a:endCxn id="38" idx="3"/>
          </p:cNvCxnSpPr>
          <p:nvPr/>
        </p:nvCxnSpPr>
        <p:spPr>
          <a:xfrm flipH="1">
            <a:off x="1548164" y="2590655"/>
            <a:ext cx="2951828" cy="5058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3" idx="2"/>
            <a:endCxn id="51" idx="0"/>
          </p:cNvCxnSpPr>
          <p:nvPr/>
        </p:nvCxnSpPr>
        <p:spPr>
          <a:xfrm flipH="1">
            <a:off x="1445659" y="2590655"/>
            <a:ext cx="3054333" cy="22390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3" idx="2"/>
            <a:endCxn id="62" idx="0"/>
          </p:cNvCxnSpPr>
          <p:nvPr/>
        </p:nvCxnSpPr>
        <p:spPr>
          <a:xfrm flipH="1">
            <a:off x="2228119" y="2590655"/>
            <a:ext cx="2271873" cy="38028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3" idx="2"/>
            <a:endCxn id="68" idx="0"/>
          </p:cNvCxnSpPr>
          <p:nvPr/>
        </p:nvCxnSpPr>
        <p:spPr>
          <a:xfrm>
            <a:off x="4499992" y="2590655"/>
            <a:ext cx="1388720" cy="21149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3" idx="2"/>
            <a:endCxn id="88" idx="0"/>
          </p:cNvCxnSpPr>
          <p:nvPr/>
        </p:nvCxnSpPr>
        <p:spPr>
          <a:xfrm>
            <a:off x="4499992" y="2590655"/>
            <a:ext cx="3496355" cy="14682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3" idx="2"/>
            <a:endCxn id="96" idx="0"/>
          </p:cNvCxnSpPr>
          <p:nvPr/>
        </p:nvCxnSpPr>
        <p:spPr>
          <a:xfrm>
            <a:off x="4499992" y="2590655"/>
            <a:ext cx="3496355" cy="2879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180012" y="2911821"/>
            <a:ext cx="1368152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 smtClean="0"/>
              <a:t>orienteering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864088" y="4829699"/>
            <a:ext cx="1163142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trekking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689075" y="6393538"/>
            <a:ext cx="3078088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e</a:t>
            </a:r>
            <a:r>
              <a:rPr lang="it-IT" dirty="0" smtClean="0"/>
              <a:t>scursionismo in bicicletta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5220072" y="4705624"/>
            <a:ext cx="1337279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arrampicata</a:t>
            </a:r>
            <a:endParaRPr lang="it-IT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7276267" y="4058928"/>
            <a:ext cx="1440160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kayak</a:t>
            </a:r>
            <a:endParaRPr lang="it-IT" i="1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7060243" y="2878628"/>
            <a:ext cx="1872208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sport sulla neve </a:t>
            </a:r>
            <a:r>
              <a:rPr lang="it-IT" i="1" dirty="0" smtClean="0"/>
              <a:t>  </a:t>
            </a:r>
            <a:endParaRPr lang="it-IT" i="1" dirty="0"/>
          </a:p>
        </p:txBody>
      </p:sp>
      <p:sp>
        <p:nvSpPr>
          <p:cNvPr id="33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05624"/>
            <a:ext cx="2287338" cy="1872580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7" y="5225729"/>
            <a:ext cx="2010718" cy="1003199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9" y="3406187"/>
            <a:ext cx="1385483" cy="1265211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12" y="5225729"/>
            <a:ext cx="838200" cy="1268730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6" y="5353823"/>
            <a:ext cx="1702450" cy="8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 animBg="1"/>
      <p:bldP spid="51" grpId="0" animBg="1"/>
      <p:bldP spid="62" grpId="0" animBg="1"/>
      <p:bldP spid="68" grpId="0" animBg="1"/>
      <p:bldP spid="88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1" t="31350" r="30798" b="43284"/>
          <a:stretch/>
        </p:blipFill>
        <p:spPr bwMode="auto">
          <a:xfrm>
            <a:off x="0" y="25172"/>
            <a:ext cx="1057077" cy="100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7" y="116632"/>
            <a:ext cx="1040149" cy="82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787"/>
            <a:ext cx="2880319" cy="681925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-36512" y="105273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53751" y="1052736"/>
            <a:ext cx="9036496" cy="350912"/>
          </a:xfrm>
        </p:spPr>
        <p:txBody>
          <a:bodyPr>
            <a:normAutofit fontScale="90000"/>
          </a:bodyPr>
          <a:lstStyle/>
          <a:p>
            <a:r>
              <a:rPr lang="it-IT" sz="21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</a:t>
            </a:r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appe concettuali – Capitolo 16 – Gli sport e le attività in ambiente naturale</a:t>
            </a:r>
            <a:endParaRPr lang="it-IT" sz="21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753544" y="2252247"/>
            <a:ext cx="3600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dirty="0" smtClean="0"/>
              <a:t>gli sport sulla neve includono     </a:t>
            </a:r>
            <a:endParaRPr lang="it-IT" dirty="0"/>
          </a:p>
        </p:txBody>
      </p:sp>
      <p:cxnSp>
        <p:nvCxnSpPr>
          <p:cNvPr id="14" name="Connettore 2 13"/>
          <p:cNvCxnSpPr>
            <a:stCxn id="13" idx="2"/>
            <a:endCxn id="38" idx="3"/>
          </p:cNvCxnSpPr>
          <p:nvPr/>
        </p:nvCxnSpPr>
        <p:spPr>
          <a:xfrm flipH="1">
            <a:off x="2339752" y="2621579"/>
            <a:ext cx="2213992" cy="7977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3" idx="2"/>
            <a:endCxn id="51" idx="0"/>
          </p:cNvCxnSpPr>
          <p:nvPr/>
        </p:nvCxnSpPr>
        <p:spPr>
          <a:xfrm>
            <a:off x="4553744" y="2621579"/>
            <a:ext cx="0" cy="1742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3" idx="2"/>
            <a:endCxn id="62" idx="0"/>
          </p:cNvCxnSpPr>
          <p:nvPr/>
        </p:nvCxnSpPr>
        <p:spPr>
          <a:xfrm>
            <a:off x="4553744" y="2621579"/>
            <a:ext cx="3442603" cy="7775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1057077" y="3234678"/>
            <a:ext cx="1282675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/>
              <a:t>s</a:t>
            </a:r>
            <a:r>
              <a:rPr lang="it-IT" dirty="0" smtClean="0"/>
              <a:t>ci alpino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3857786" y="4363799"/>
            <a:ext cx="1391915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sci di fondo</a:t>
            </a:r>
            <a:endParaRPr lang="it-IT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7105905" y="3399131"/>
            <a:ext cx="1780883" cy="369332"/>
          </a:xfrm>
          <a:prstGeom prst="rect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pPr algn="ctr"/>
            <a:r>
              <a:rPr lang="it-IT" dirty="0" smtClean="0"/>
              <a:t>snowboard</a:t>
            </a:r>
            <a:endParaRPr lang="it-IT" dirty="0"/>
          </a:p>
        </p:txBody>
      </p:sp>
      <p:sp>
        <p:nvSpPr>
          <p:cNvPr id="33" name="Segnaposto contenuto 4"/>
          <p:cNvSpPr txBox="1">
            <a:spLocks/>
          </p:cNvSpPr>
          <p:nvPr/>
        </p:nvSpPr>
        <p:spPr>
          <a:xfrm>
            <a:off x="1475656" y="1602386"/>
            <a:ext cx="662473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/>
              <a:t>Gli sport e le attività in ambiente naturale</a:t>
            </a:r>
            <a:endParaRPr lang="it-IT" sz="200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8" y="3933056"/>
            <a:ext cx="2225006" cy="210880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87460"/>
            <a:ext cx="2825552" cy="170284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8" y="3933056"/>
            <a:ext cx="28803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 animBg="1"/>
      <p:bldP spid="51" grpId="0" animBg="1"/>
      <p:bldP spid="6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207</Words>
  <Application>Microsoft Office PowerPoint</Application>
  <PresentationFormat>Presentazione su schermo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   </vt:lpstr>
      <vt:lpstr>   </vt:lpstr>
      <vt:lpstr>                      Mappe concettuali – Capitolo 16 – Gli sport e le attività in ambiente naturale</vt:lpstr>
      <vt:lpstr>Mappe concettuali – Capitolo 16 – Gli sport e le attività in ambiente naturale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Brigitta</dc:creator>
  <cp:lastModifiedBy>User</cp:lastModifiedBy>
  <cp:revision>64</cp:revision>
  <dcterms:created xsi:type="dcterms:W3CDTF">2016-03-23T14:29:46Z</dcterms:created>
  <dcterms:modified xsi:type="dcterms:W3CDTF">2018-09-26T16:39:58Z</dcterms:modified>
</cp:coreProperties>
</file>