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1" r:id="rId5"/>
    <p:sldId id="264" r:id="rId6"/>
    <p:sldId id="268" r:id="rId7"/>
    <p:sldId id="263" r:id="rId8"/>
    <p:sldId id="269" r:id="rId9"/>
    <p:sldId id="270" r:id="rId10"/>
    <p:sldId id="271" r:id="rId11"/>
    <p:sldId id="266" r:id="rId12"/>
    <p:sldId id="272" r:id="rId13"/>
    <p:sldId id="273" r:id="rId14"/>
    <p:sldId id="274" r:id="rId15"/>
    <p:sldId id="259" r:id="rId1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FF6600"/>
    <a:srgbClr val="FF3300"/>
    <a:srgbClr val="E60000"/>
    <a:srgbClr val="FFFF00"/>
    <a:srgbClr val="FF0000"/>
    <a:srgbClr val="FCF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0" autoAdjust="0"/>
    <p:restoredTop sz="92922" autoAdjust="0"/>
  </p:normalViewPr>
  <p:slideViewPr>
    <p:cSldViewPr>
      <p:cViewPr varScale="1">
        <p:scale>
          <a:sx n="68" d="100"/>
          <a:sy n="68" d="100"/>
        </p:scale>
        <p:origin x="8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1A945CE-1096-4220-B44D-5B7BE3398020}" type="datetimeFigureOut">
              <a:rPr lang="it-IT"/>
              <a:pPr>
                <a:defRPr/>
              </a:pPr>
              <a:t>19/11/2018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60B132C-F11D-4540-9AF8-CF917D7A669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F7655B8-D9C0-4983-A757-1A0279964D89}" type="datetimeFigureOut">
              <a:rPr lang="it-IT"/>
              <a:pPr>
                <a:defRPr/>
              </a:pPr>
              <a:t>19/11/2018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9BCF650-95C2-4F92-8946-076BDDC9471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34252BF-C093-4D5B-97F8-7EFC8542A485}" type="datetimeFigureOut">
              <a:rPr lang="it-IT"/>
              <a:pPr>
                <a:defRPr/>
              </a:pPr>
              <a:t>19/11/2018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9FDB948-53BB-45CB-B647-1EB9B7E7543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22C574C-8AB6-456D-9F66-49594518B1FA}" type="datetimeFigureOut">
              <a:rPr lang="it-IT"/>
              <a:pPr>
                <a:defRPr/>
              </a:pPr>
              <a:t>19/11/2018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3D06FE1-1255-4516-A702-7E7EDBA2F7E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258B4FF-5E41-4375-AC8E-BEA2CB83CF0E}" type="datetimeFigureOut">
              <a:rPr lang="it-IT"/>
              <a:pPr>
                <a:defRPr/>
              </a:pPr>
              <a:t>19/11/2018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F7FD0BF-0B1F-4E74-BCA6-B525D52D69B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3F681C2-404F-4DA4-90D8-15543F434168}" type="datetimeFigureOut">
              <a:rPr lang="it-IT"/>
              <a:pPr>
                <a:defRPr/>
              </a:pPr>
              <a:t>19/11/2018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E161CDB-BF80-4C7D-B689-44BDB6F2E3E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BEF8AEA-911A-4A6F-B400-0C98112F051F}" type="datetimeFigureOut">
              <a:rPr lang="it-IT"/>
              <a:pPr>
                <a:defRPr/>
              </a:pPr>
              <a:t>19/11/2018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3141462-9964-4FBB-95AC-B5D0D519FAB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5A0991E-1D9A-4551-8606-B0EA2A58D96F}" type="datetimeFigureOut">
              <a:rPr lang="it-IT"/>
              <a:pPr>
                <a:defRPr/>
              </a:pPr>
              <a:t>19/11/2018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E76F63-A332-4149-928B-8A6742CD34D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81E1E88-A1D8-4110-AF16-516673188CE5}" type="datetimeFigureOut">
              <a:rPr lang="it-IT"/>
              <a:pPr>
                <a:defRPr/>
              </a:pPr>
              <a:t>19/11/2018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9D79BD5-2E1D-4CA6-84F1-FE5E37F2D8A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3DBDAF9-2D9F-4DD8-AE3D-2F9E8DA6596C}" type="datetimeFigureOut">
              <a:rPr lang="it-IT"/>
              <a:pPr>
                <a:defRPr/>
              </a:pPr>
              <a:t>19/11/2018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8C30469-43D6-4F43-9D8F-CBE313001291}"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687519F-A046-4706-8AC1-993875C3859D}" type="datetimeFigureOut">
              <a:rPr lang="it-IT"/>
              <a:pPr>
                <a:defRPr/>
              </a:pPr>
              <a:t>19/11/2018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0F35A59-E8D9-400C-A39B-91A38000863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100000">
              <a:srgbClr val="00FFCC"/>
            </a:gs>
          </a:gsLst>
          <a:lin ang="2700000" scaled="1"/>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847FDED-1C6F-4DF4-B2E7-9E1A98319BD8}" type="datetimeFigureOut">
              <a:rPr lang="it-IT"/>
              <a:pPr>
                <a:defRPr/>
              </a:pPr>
              <a:t>19/11/2018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7B05FC2-5C0F-457A-8076-155A390E706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Sfera" TargetMode="External"/><Relationship Id="rId2" Type="http://schemas.openxmlformats.org/officeDocument/2006/relationships/hyperlink" Target="https://it.wikipedia.org/wiki/Atletica_leggera" TargetMode="Externa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hyperlink" Target="https://it.wikipedia.org/wiki/Metall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w&amp;url=http://www.theguardian.com/sport/gallery/2012/may/25/stunning-olympic-moments-ben-johnson-in-pictures&amp;ei=d-yPVOeAENDZavuygJgF&amp;bvm=bv.81828268,d.d2s&amp;psig=AFQjCNFS9I2868jQczPqo9-nXi-eKFOBJQ&amp;ust=1418804672442566" TargetMode="External"/><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www.google.it/url?sa=i&amp;rct=j&amp;q=&amp;esrc=s&amp;source=images&amp;cd=&amp;cad=rja&amp;uact=8&amp;ved=0CAcQjRw&amp;url=http://www.olimpiazzurra.com/2014/09/atletica-clamoroso-alex-schwazer-sotto-indagine-loro-olimpico-di-pechino-doping/&amp;ei=CO2PVIyeIMztaO2YgqgE&amp;bvm=bv.81828268,d.d2s&amp;psig=AFQjCNH2olXre1igFine0Md76FjIFNR36g&amp;ust=1418804860605982"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t.wikipedia.org/wiki/Atletica_leggera"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it.wikipedia.org/wiki/Ginnastica" TargetMode="External"/><Relationship Id="rId5" Type="http://schemas.openxmlformats.org/officeDocument/2006/relationships/hyperlink" Target="https://it.wikipedia.org/wiki/Velocista_(atletica_leggera)" TargetMode="External"/><Relationship Id="rId4" Type="http://schemas.openxmlformats.org/officeDocument/2006/relationships/hyperlink" Target="https://it.wikipedia.org/wiki/Rincors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3298"/>
            <a:ext cx="9144000" cy="4941168"/>
          </a:xfrm>
          <a:prstGeom prst="rect">
            <a:avLst/>
          </a:prstGeom>
        </p:spPr>
      </p:pic>
      <p:sp>
        <p:nvSpPr>
          <p:cNvPr id="7" name="CasellaDiTesto 3"/>
          <p:cNvSpPr txBox="1">
            <a:spLocks noChangeArrowheads="1"/>
          </p:cNvSpPr>
          <p:nvPr/>
        </p:nvSpPr>
        <p:spPr bwMode="auto">
          <a:xfrm>
            <a:off x="0" y="260648"/>
            <a:ext cx="9144000" cy="2092881"/>
          </a:xfrm>
          <a:prstGeom prst="rect">
            <a:avLst/>
          </a:prstGeom>
          <a:noFill/>
          <a:ln w="9525">
            <a:noFill/>
            <a:miter lim="800000"/>
            <a:headEnd/>
            <a:tailEnd/>
          </a:ln>
        </p:spPr>
        <p:txBody>
          <a:bodyPr wrap="square">
            <a:spAutoFit/>
          </a:bodyPr>
          <a:lstStyle/>
          <a:p>
            <a:pPr algn="ctr"/>
            <a:endParaRPr lang="it-IT" sz="4000" b="1" dirty="0">
              <a:solidFill>
                <a:srgbClr val="FFC000"/>
              </a:solidFill>
              <a:latin typeface="Calibri" pitchFamily="34" charset="0"/>
            </a:endParaRPr>
          </a:p>
          <a:p>
            <a:pPr algn="ctr"/>
            <a:r>
              <a:rPr lang="it-IT" sz="4800" dirty="0" smtClean="0">
                <a:solidFill>
                  <a:srgbClr val="FF0000"/>
                </a:solidFill>
                <a:latin typeface="Arial" panose="020B0604020202020204" pitchFamily="34" charset="0"/>
                <a:cs typeface="Arial" panose="020B0604020202020204" pitchFamily="34" charset="0"/>
              </a:rPr>
              <a:t>ATLETICA LEGGERA</a:t>
            </a:r>
            <a:endParaRPr lang="it-IT" sz="4800" dirty="0">
              <a:solidFill>
                <a:srgbClr val="FF0000"/>
              </a:solidFill>
              <a:latin typeface="Arial" panose="020B0604020202020204" pitchFamily="34" charset="0"/>
              <a:cs typeface="Arial" panose="020B0604020202020204" pitchFamily="34" charset="0"/>
            </a:endParaRPr>
          </a:p>
          <a:p>
            <a:endParaRPr lang="it-IT" sz="1400" b="1" dirty="0" smtClean="0">
              <a:solidFill>
                <a:srgbClr val="FFC000"/>
              </a:solidFill>
              <a:latin typeface="Calibri" pitchFamily="34" charset="0"/>
            </a:endParaRPr>
          </a:p>
          <a:p>
            <a:endParaRPr lang="it-IT" sz="1400" b="1" dirty="0">
              <a:solidFill>
                <a:srgbClr val="FFC000"/>
              </a:solidFill>
              <a:latin typeface="Calibri" pitchFamily="34" charset="0"/>
            </a:endParaRPr>
          </a:p>
          <a:p>
            <a:endParaRPr lang="it-IT" sz="1400" b="1" dirty="0" smtClean="0">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11188" y="195263"/>
            <a:ext cx="7632700" cy="1200329"/>
          </a:xfrm>
          <a:prstGeom prst="rect">
            <a:avLst/>
          </a:prstGeom>
          <a:noFill/>
          <a:ln w="9525">
            <a:noFill/>
            <a:miter lim="800000"/>
            <a:headEnd/>
            <a:tailEnd/>
          </a:ln>
        </p:spPr>
        <p:txBody>
          <a:bodyPr>
            <a:spAutoFit/>
          </a:bodyPr>
          <a:lstStyle/>
          <a:p>
            <a:pPr algn="ctr">
              <a:spcBef>
                <a:spcPct val="50000"/>
              </a:spcBef>
            </a:pPr>
            <a:r>
              <a:rPr lang="it-IT" sz="3600" dirty="0" smtClean="0">
                <a:solidFill>
                  <a:srgbClr val="FF0000"/>
                </a:solidFill>
              </a:rPr>
              <a:t>MEZZOFONDO, MARCIA E MARATONA</a:t>
            </a:r>
            <a:endParaRPr lang="it-IT" sz="3600" dirty="0">
              <a:solidFill>
                <a:srgbClr val="FF0000"/>
              </a:solidFill>
            </a:endParaRPr>
          </a:p>
        </p:txBody>
      </p:sp>
      <p:sp>
        <p:nvSpPr>
          <p:cNvPr id="3" name="CasellaDiTesto 2"/>
          <p:cNvSpPr txBox="1"/>
          <p:nvPr/>
        </p:nvSpPr>
        <p:spPr>
          <a:xfrm>
            <a:off x="620247" y="1268760"/>
            <a:ext cx="4023761" cy="2862322"/>
          </a:xfrm>
          <a:prstGeom prst="rect">
            <a:avLst/>
          </a:prstGeom>
          <a:noFill/>
        </p:spPr>
        <p:txBody>
          <a:bodyPr wrap="square" rtlCol="0">
            <a:spAutoFit/>
          </a:bodyPr>
          <a:lstStyle/>
          <a:p>
            <a:r>
              <a:rPr lang="it-IT" i="1" u="sng" dirty="0"/>
              <a:t>Mezzo fondo  e fondo le distanze sono le stesse sia al maschile che al femminile. </a:t>
            </a:r>
            <a:r>
              <a:rPr lang="it-IT" dirty="0"/>
              <a:t>Nel  mezzofondo si parte ognuno nella propria corsia e dopo 100m  si va alla corda (si raggiunge la prima corsia) invece nei 1500 si parte in linea. Nelle corse di fondo si parte in fila quindi si corre in corda  in la prima corsia.</a:t>
            </a:r>
          </a:p>
          <a:p>
            <a:endParaRPr lang="it-IT" dirty="0"/>
          </a:p>
        </p:txBody>
      </p:sp>
      <p:sp>
        <p:nvSpPr>
          <p:cNvPr id="5" name="CasellaDiTesto 4"/>
          <p:cNvSpPr txBox="1"/>
          <p:nvPr/>
        </p:nvSpPr>
        <p:spPr>
          <a:xfrm>
            <a:off x="5094188" y="3909527"/>
            <a:ext cx="3492128" cy="3139321"/>
          </a:xfrm>
          <a:prstGeom prst="rect">
            <a:avLst/>
          </a:prstGeom>
          <a:noFill/>
        </p:spPr>
        <p:txBody>
          <a:bodyPr wrap="square" rtlCol="0">
            <a:spAutoFit/>
          </a:bodyPr>
          <a:lstStyle/>
          <a:p>
            <a:r>
              <a:rPr lang="it-IT" i="1" u="sng" dirty="0"/>
              <a:t>Per le gare su strada  abbiamo la marcia e la maratona </a:t>
            </a:r>
            <a:r>
              <a:rPr lang="it-IT" dirty="0"/>
              <a:t>le distanze sono differenti solo per la marcia in quanto le gare maschile gareggiano anche per 50km oltre i 20km. Per la maratona invece lungo il percorso si hanno a disposizione 7 rinfreschi e 6 rifornimenti .</a:t>
            </a:r>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404793"/>
            <a:ext cx="3816424" cy="2504734"/>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23" y="3909527"/>
            <a:ext cx="3882008" cy="2736304"/>
          </a:xfrm>
          <a:prstGeom prst="rect">
            <a:avLst/>
          </a:prstGeom>
        </p:spPr>
      </p:pic>
    </p:spTree>
    <p:extLst>
      <p:ext uri="{BB962C8B-B14F-4D97-AF65-F5344CB8AC3E}">
        <p14:creationId xmlns:p14="http://schemas.microsoft.com/office/powerpoint/2010/main" val="25117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2"/>
          <p:cNvSpPr txBox="1">
            <a:spLocks noChangeArrowheads="1"/>
          </p:cNvSpPr>
          <p:nvPr/>
        </p:nvSpPr>
        <p:spPr bwMode="auto">
          <a:xfrm>
            <a:off x="539552" y="908720"/>
            <a:ext cx="8353425" cy="1077218"/>
          </a:xfrm>
          <a:prstGeom prst="rect">
            <a:avLst/>
          </a:prstGeom>
          <a:noFill/>
          <a:ln w="9525">
            <a:noFill/>
            <a:miter lim="800000"/>
            <a:headEnd/>
            <a:tailEnd/>
          </a:ln>
        </p:spPr>
        <p:txBody>
          <a:bodyPr>
            <a:spAutoFit/>
          </a:bodyPr>
          <a:lstStyle/>
          <a:p>
            <a:pPr algn="just"/>
            <a:r>
              <a:rPr lang="it-IT" sz="1600" dirty="0"/>
              <a:t>Le gare dei lanci sono invece discipline individuali che si svolgono su apposite pedane circolari ad eccezione di quella del giavellotto e in cui l’obiettivo è lanciare un oggetto il più lontano possibile all’interno di  un settore delineato. Nei casi del lancio del disco e del martello la zona di caduta è circondata da una rete di protezione</a:t>
            </a:r>
            <a:r>
              <a:rPr lang="it-IT" sz="1400" b="1" dirty="0"/>
              <a:t>.</a:t>
            </a:r>
            <a:endParaRPr lang="it-IT" sz="1400" b="1" dirty="0">
              <a:solidFill>
                <a:srgbClr val="FF3300"/>
              </a:solidFill>
            </a:endParaRPr>
          </a:p>
        </p:txBody>
      </p:sp>
      <p:sp>
        <p:nvSpPr>
          <p:cNvPr id="20484" name="Text Box 4"/>
          <p:cNvSpPr txBox="1">
            <a:spLocks noChangeArrowheads="1"/>
          </p:cNvSpPr>
          <p:nvPr/>
        </p:nvSpPr>
        <p:spPr bwMode="auto">
          <a:xfrm>
            <a:off x="225272" y="3435485"/>
            <a:ext cx="3528392" cy="2308324"/>
          </a:xfrm>
          <a:prstGeom prst="rect">
            <a:avLst/>
          </a:prstGeom>
          <a:noFill/>
          <a:ln w="9525">
            <a:noFill/>
            <a:miter lim="800000"/>
            <a:headEnd/>
            <a:tailEnd/>
          </a:ln>
        </p:spPr>
        <p:txBody>
          <a:bodyPr wrap="square">
            <a:spAutoFit/>
          </a:bodyPr>
          <a:lstStyle/>
          <a:p>
            <a:pPr marL="285750" indent="-285750" algn="just">
              <a:buFontTx/>
              <a:buChar char="-"/>
            </a:pPr>
            <a:r>
              <a:rPr lang="it-IT" b="1" dirty="0"/>
              <a:t>IL TIRO DEL GIAVELLOTTO </a:t>
            </a:r>
            <a:r>
              <a:rPr lang="it-IT" dirty="0"/>
              <a:t>prevede il lancio di un oggetto a forma di lancia e si pratica su una pedana che ha un area di rincorsa di 30m e larga 4 che gli atleti percorrono fino al arco  di lancio dietro cui avviene il tiro</a:t>
            </a:r>
            <a:r>
              <a:rPr lang="it-IT" dirty="0" smtClean="0"/>
              <a:t>.</a:t>
            </a:r>
            <a:endParaRPr lang="it-IT" dirty="0"/>
          </a:p>
        </p:txBody>
      </p:sp>
      <p:sp>
        <p:nvSpPr>
          <p:cNvPr id="8" name="CasellaDiTesto 2"/>
          <p:cNvSpPr txBox="1">
            <a:spLocks noChangeArrowheads="1"/>
          </p:cNvSpPr>
          <p:nvPr/>
        </p:nvSpPr>
        <p:spPr bwMode="auto">
          <a:xfrm>
            <a:off x="539551" y="188640"/>
            <a:ext cx="8353425" cy="646331"/>
          </a:xfrm>
          <a:prstGeom prst="rect">
            <a:avLst/>
          </a:prstGeom>
          <a:noFill/>
          <a:ln w="9525">
            <a:noFill/>
            <a:miter lim="800000"/>
            <a:headEnd/>
            <a:tailEnd/>
          </a:ln>
        </p:spPr>
        <p:txBody>
          <a:bodyPr>
            <a:spAutoFit/>
          </a:bodyPr>
          <a:lstStyle/>
          <a:p>
            <a:pPr algn="ctr"/>
            <a:r>
              <a:rPr lang="it-IT" sz="3600" dirty="0" smtClean="0">
                <a:solidFill>
                  <a:srgbClr val="FF3300"/>
                </a:solidFill>
              </a:rPr>
              <a:t>LANCI</a:t>
            </a:r>
            <a:endParaRPr lang="it-IT" sz="3600" dirty="0">
              <a:solidFill>
                <a:srgbClr val="FF3300"/>
              </a:solidFill>
            </a:endParaRPr>
          </a:p>
        </p:txBody>
      </p:sp>
      <p:sp>
        <p:nvSpPr>
          <p:cNvPr id="9" name="CasellaDiTesto 2"/>
          <p:cNvSpPr txBox="1">
            <a:spLocks noChangeArrowheads="1"/>
          </p:cNvSpPr>
          <p:nvPr/>
        </p:nvSpPr>
        <p:spPr bwMode="auto">
          <a:xfrm>
            <a:off x="107503" y="2628220"/>
            <a:ext cx="4159137" cy="400110"/>
          </a:xfrm>
          <a:prstGeom prst="rect">
            <a:avLst/>
          </a:prstGeom>
          <a:noFill/>
          <a:ln w="9525">
            <a:noFill/>
            <a:miter lim="800000"/>
            <a:headEnd/>
            <a:tailEnd/>
          </a:ln>
        </p:spPr>
        <p:txBody>
          <a:bodyPr wrap="square">
            <a:spAutoFit/>
          </a:bodyPr>
          <a:lstStyle/>
          <a:p>
            <a:pPr algn="ctr"/>
            <a:r>
              <a:rPr lang="it-IT" sz="2000" dirty="0" smtClean="0">
                <a:solidFill>
                  <a:srgbClr val="FF3300"/>
                </a:solidFill>
              </a:rPr>
              <a:t>LANCIO DEL GIAVELLOTTO</a:t>
            </a:r>
            <a:endParaRPr lang="it-IT" sz="2000" dirty="0">
              <a:solidFill>
                <a:srgbClr val="FF3300"/>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664" y="2996952"/>
            <a:ext cx="4714147" cy="3185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edge">
                                      <p:cBhvr>
                                        <p:cTn id="7" dur="1000"/>
                                        <p:tgtEl>
                                          <p:spTgt spid="20482">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20484">
                                            <p:txEl>
                                              <p:pRg st="0" end="0"/>
                                            </p:txEl>
                                          </p:spTgt>
                                        </p:tgtEl>
                                        <p:attrNameLst>
                                          <p:attrName>style.visibility</p:attrName>
                                        </p:attrNameLst>
                                      </p:cBhvr>
                                      <p:to>
                                        <p:strVal val="visible"/>
                                      </p:to>
                                    </p:set>
                                    <p:animEffect transition="in" filter="wipe(down)">
                                      <p:cBhvr>
                                        <p:cTn id="10" dur="580">
                                          <p:stCondLst>
                                            <p:cond delay="0"/>
                                          </p:stCondLst>
                                        </p:cTn>
                                        <p:tgtEl>
                                          <p:spTgt spid="20484">
                                            <p:txEl>
                                              <p:pRg st="0" end="0"/>
                                            </p:txEl>
                                          </p:spTgt>
                                        </p:tgtEl>
                                      </p:cBhvr>
                                    </p:animEffect>
                                    <p:anim calcmode="lin" valueType="num">
                                      <p:cBhvr>
                                        <p:cTn id="11" dur="1822" tmFilter="0,0; 0.14,0.36; 0.43,0.73; 0.71,0.91; 1.0,1.0">
                                          <p:stCondLst>
                                            <p:cond delay="0"/>
                                          </p:stCondLst>
                                        </p:cTn>
                                        <p:tgtEl>
                                          <p:spTgt spid="20484">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0484">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0484">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0484">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0484">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20484">
                                            <p:txEl>
                                              <p:pRg st="0" end="0"/>
                                            </p:txEl>
                                          </p:spTgt>
                                        </p:tgtEl>
                                      </p:cBhvr>
                                      <p:to x="100000" y="60000"/>
                                    </p:animScale>
                                    <p:animScale>
                                      <p:cBhvr>
                                        <p:cTn id="17" dur="166" decel="50000">
                                          <p:stCondLst>
                                            <p:cond delay="676"/>
                                          </p:stCondLst>
                                        </p:cTn>
                                        <p:tgtEl>
                                          <p:spTgt spid="20484">
                                            <p:txEl>
                                              <p:pRg st="0" end="0"/>
                                            </p:txEl>
                                          </p:spTgt>
                                        </p:tgtEl>
                                      </p:cBhvr>
                                      <p:to x="100000" y="100000"/>
                                    </p:animScale>
                                    <p:animScale>
                                      <p:cBhvr>
                                        <p:cTn id="18" dur="26">
                                          <p:stCondLst>
                                            <p:cond delay="1312"/>
                                          </p:stCondLst>
                                        </p:cTn>
                                        <p:tgtEl>
                                          <p:spTgt spid="20484">
                                            <p:txEl>
                                              <p:pRg st="0" end="0"/>
                                            </p:txEl>
                                          </p:spTgt>
                                        </p:tgtEl>
                                      </p:cBhvr>
                                      <p:to x="100000" y="80000"/>
                                    </p:animScale>
                                    <p:animScale>
                                      <p:cBhvr>
                                        <p:cTn id="19" dur="166" decel="50000">
                                          <p:stCondLst>
                                            <p:cond delay="1338"/>
                                          </p:stCondLst>
                                        </p:cTn>
                                        <p:tgtEl>
                                          <p:spTgt spid="20484">
                                            <p:txEl>
                                              <p:pRg st="0" end="0"/>
                                            </p:txEl>
                                          </p:spTgt>
                                        </p:tgtEl>
                                      </p:cBhvr>
                                      <p:to x="100000" y="100000"/>
                                    </p:animScale>
                                    <p:animScale>
                                      <p:cBhvr>
                                        <p:cTn id="20" dur="26">
                                          <p:stCondLst>
                                            <p:cond delay="1642"/>
                                          </p:stCondLst>
                                        </p:cTn>
                                        <p:tgtEl>
                                          <p:spTgt spid="20484">
                                            <p:txEl>
                                              <p:pRg st="0" end="0"/>
                                            </p:txEl>
                                          </p:spTgt>
                                        </p:tgtEl>
                                      </p:cBhvr>
                                      <p:to x="100000" y="90000"/>
                                    </p:animScale>
                                    <p:animScale>
                                      <p:cBhvr>
                                        <p:cTn id="21" dur="166" decel="50000">
                                          <p:stCondLst>
                                            <p:cond delay="1668"/>
                                          </p:stCondLst>
                                        </p:cTn>
                                        <p:tgtEl>
                                          <p:spTgt spid="20484">
                                            <p:txEl>
                                              <p:pRg st="0" end="0"/>
                                            </p:txEl>
                                          </p:spTgt>
                                        </p:tgtEl>
                                      </p:cBhvr>
                                      <p:to x="100000" y="100000"/>
                                    </p:animScale>
                                    <p:animScale>
                                      <p:cBhvr>
                                        <p:cTn id="22" dur="26">
                                          <p:stCondLst>
                                            <p:cond delay="1808"/>
                                          </p:stCondLst>
                                        </p:cTn>
                                        <p:tgtEl>
                                          <p:spTgt spid="20484">
                                            <p:txEl>
                                              <p:pRg st="0" end="0"/>
                                            </p:txEl>
                                          </p:spTgt>
                                        </p:tgtEl>
                                      </p:cBhvr>
                                      <p:to x="100000" y="95000"/>
                                    </p:animScale>
                                    <p:animScale>
                                      <p:cBhvr>
                                        <p:cTn id="23" dur="166" decel="50000">
                                          <p:stCondLst>
                                            <p:cond delay="1834"/>
                                          </p:stCondLst>
                                        </p:cTn>
                                        <p:tgtEl>
                                          <p:spTgt spid="20484">
                                            <p:txEl>
                                              <p:pRg st="0" end="0"/>
                                            </p:txEl>
                                          </p:spTgt>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edge">
                                      <p:cBhvr>
                                        <p:cTn id="28" dur="1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edge">
                                      <p:cBhvr>
                                        <p:cTn id="33"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a:spLocks noChangeArrowheads="1"/>
          </p:cNvSpPr>
          <p:nvPr/>
        </p:nvSpPr>
        <p:spPr bwMode="auto">
          <a:xfrm>
            <a:off x="539552" y="332656"/>
            <a:ext cx="8353425" cy="646331"/>
          </a:xfrm>
          <a:prstGeom prst="rect">
            <a:avLst/>
          </a:prstGeom>
          <a:noFill/>
          <a:ln w="9525">
            <a:noFill/>
            <a:miter lim="800000"/>
            <a:headEnd/>
            <a:tailEnd/>
          </a:ln>
        </p:spPr>
        <p:txBody>
          <a:bodyPr>
            <a:spAutoFit/>
          </a:bodyPr>
          <a:lstStyle/>
          <a:p>
            <a:pPr algn="ctr"/>
            <a:r>
              <a:rPr lang="it-IT" sz="3600" dirty="0" smtClean="0">
                <a:solidFill>
                  <a:srgbClr val="FF3300"/>
                </a:solidFill>
              </a:rPr>
              <a:t>GETTO DEL PESO</a:t>
            </a:r>
            <a:endParaRPr lang="it-IT" sz="3600" dirty="0">
              <a:solidFill>
                <a:srgbClr val="FF3300"/>
              </a:solidFill>
            </a:endParaRPr>
          </a:p>
        </p:txBody>
      </p:sp>
      <p:sp>
        <p:nvSpPr>
          <p:cNvPr id="3" name="CasellaDiTesto 2"/>
          <p:cNvSpPr txBox="1"/>
          <p:nvPr/>
        </p:nvSpPr>
        <p:spPr>
          <a:xfrm>
            <a:off x="251520" y="978987"/>
            <a:ext cx="3384376" cy="5355312"/>
          </a:xfrm>
          <a:prstGeom prst="rect">
            <a:avLst/>
          </a:prstGeom>
          <a:noFill/>
        </p:spPr>
        <p:txBody>
          <a:bodyPr wrap="square" rtlCol="0">
            <a:spAutoFit/>
          </a:bodyPr>
          <a:lstStyle/>
          <a:p>
            <a:pPr algn="just"/>
            <a:r>
              <a:rPr lang="it-IT" dirty="0"/>
              <a:t>Il </a:t>
            </a:r>
            <a:r>
              <a:rPr lang="it-IT" b="1" dirty="0"/>
              <a:t>getto del peso</a:t>
            </a:r>
            <a:r>
              <a:rPr lang="it-IT" dirty="0"/>
              <a:t> (detto anche impropriamente </a:t>
            </a:r>
            <a:r>
              <a:rPr lang="it-IT" b="1" dirty="0"/>
              <a:t>lancio del peso</a:t>
            </a:r>
            <a:r>
              <a:rPr lang="it-IT" dirty="0"/>
              <a:t> perché considerato all'interno delle discipline dei lanci) è una specialità sia maschile che femminile dell'</a:t>
            </a:r>
            <a:r>
              <a:rPr lang="it-IT" dirty="0">
                <a:hlinkClick r:id="rId2" tooltip="Atletica leggera"/>
              </a:rPr>
              <a:t>atletica leggera</a:t>
            </a:r>
            <a:r>
              <a:rPr lang="it-IT" dirty="0"/>
              <a:t>, in cui l'atleta cerca di scagliare il più lontano possibile una </a:t>
            </a:r>
            <a:r>
              <a:rPr lang="it-IT" dirty="0">
                <a:hlinkClick r:id="rId3" tooltip="Sfera"/>
              </a:rPr>
              <a:t>sfera</a:t>
            </a:r>
            <a:r>
              <a:rPr lang="it-IT" dirty="0"/>
              <a:t> </a:t>
            </a:r>
            <a:r>
              <a:rPr lang="it-IT" dirty="0">
                <a:hlinkClick r:id="rId4" tooltip="Metallo"/>
              </a:rPr>
              <a:t>metallica</a:t>
            </a:r>
            <a:r>
              <a:rPr lang="it-IT" dirty="0"/>
              <a:t> (il peso). </a:t>
            </a:r>
          </a:p>
          <a:p>
            <a:pPr algn="just"/>
            <a:r>
              <a:rPr lang="it-IT" dirty="0"/>
              <a:t>Le regole sono simili a quelle delle altre prove di lancio: i concorrenti hanno a disposizione tre lanci e vengono valutati in base al loro miglior lancio valido. Vince chi ha effettuato il lancio valido più lungo. </a:t>
            </a:r>
          </a:p>
          <a:p>
            <a:endParaRPr lang="it-IT"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1124744"/>
            <a:ext cx="4680520" cy="4536504"/>
          </a:xfrm>
          <a:prstGeom prst="rect">
            <a:avLst/>
          </a:prstGeom>
        </p:spPr>
      </p:pic>
    </p:spTree>
    <p:extLst>
      <p:ext uri="{BB962C8B-B14F-4D97-AF65-F5344CB8AC3E}">
        <p14:creationId xmlns:p14="http://schemas.microsoft.com/office/powerpoint/2010/main" val="21763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a:spLocks noChangeArrowheads="1"/>
          </p:cNvSpPr>
          <p:nvPr/>
        </p:nvSpPr>
        <p:spPr bwMode="auto">
          <a:xfrm>
            <a:off x="539552" y="332656"/>
            <a:ext cx="8353425" cy="646331"/>
          </a:xfrm>
          <a:prstGeom prst="rect">
            <a:avLst/>
          </a:prstGeom>
          <a:noFill/>
          <a:ln w="9525">
            <a:noFill/>
            <a:miter lim="800000"/>
            <a:headEnd/>
            <a:tailEnd/>
          </a:ln>
        </p:spPr>
        <p:txBody>
          <a:bodyPr>
            <a:spAutoFit/>
          </a:bodyPr>
          <a:lstStyle/>
          <a:p>
            <a:pPr algn="ctr"/>
            <a:r>
              <a:rPr lang="it-IT" sz="3600" dirty="0">
                <a:solidFill>
                  <a:srgbClr val="FF0000"/>
                </a:solidFill>
              </a:rPr>
              <a:t>LANCIO DEL DISCO</a:t>
            </a:r>
            <a:endParaRPr lang="it-IT" sz="3600" dirty="0">
              <a:solidFill>
                <a:srgbClr val="FF0000"/>
              </a:solidFill>
            </a:endParaRPr>
          </a:p>
        </p:txBody>
      </p:sp>
      <p:sp>
        <p:nvSpPr>
          <p:cNvPr id="3" name="CasellaDiTesto 2"/>
          <p:cNvSpPr txBox="1"/>
          <p:nvPr/>
        </p:nvSpPr>
        <p:spPr>
          <a:xfrm>
            <a:off x="74323" y="4869160"/>
            <a:ext cx="8818654" cy="1477328"/>
          </a:xfrm>
          <a:prstGeom prst="rect">
            <a:avLst/>
          </a:prstGeom>
          <a:noFill/>
        </p:spPr>
        <p:txBody>
          <a:bodyPr wrap="square" rtlCol="0">
            <a:spAutoFit/>
          </a:bodyPr>
          <a:lstStyle/>
          <a:p>
            <a:r>
              <a:rPr lang="it-IT" b="1" dirty="0"/>
              <a:t>IL LANCIO DEL DISCO </a:t>
            </a:r>
            <a:r>
              <a:rPr lang="it-IT" dirty="0"/>
              <a:t>prevede il lancio di un oggetto a forma di lente   realizzato in legno o metallo. L’esecuzione richiede una rotazione su se stessi di un giro e mezzo e nello stesso tempo un avanzamento verso la zona di lancio. La  forza centrifuga generata dal movimento conferisce potenza al tiro.</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019073"/>
            <a:ext cx="5715000" cy="3810000"/>
          </a:xfrm>
          <a:prstGeom prst="rect">
            <a:avLst/>
          </a:prstGeom>
        </p:spPr>
      </p:pic>
    </p:spTree>
    <p:extLst>
      <p:ext uri="{BB962C8B-B14F-4D97-AF65-F5344CB8AC3E}">
        <p14:creationId xmlns:p14="http://schemas.microsoft.com/office/powerpoint/2010/main" val="15580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1772816"/>
            <a:ext cx="8280920" cy="1477328"/>
          </a:xfrm>
          <a:prstGeom prst="rect">
            <a:avLst/>
          </a:prstGeom>
          <a:noFill/>
        </p:spPr>
        <p:txBody>
          <a:bodyPr wrap="square" rtlCol="0">
            <a:spAutoFit/>
          </a:bodyPr>
          <a:lstStyle/>
          <a:p>
            <a:pPr algn="just"/>
            <a:r>
              <a:rPr lang="it-IT" dirty="0" smtClean="0"/>
              <a:t>Prevede </a:t>
            </a:r>
            <a:r>
              <a:rPr lang="it-IT" dirty="0"/>
              <a:t>il lancio di un oggetto  formato da una sfera in metallo collegata ad un impugnatura tramite un filo. La tecnica richiede che l atleta impugni con entrambe la mani ed esegua tre rotazioni su se stesso  mentre avanza verso la parte anteriore della pedana, prima di rilasciare l’oggetto.</a:t>
            </a:r>
          </a:p>
          <a:p>
            <a:endParaRPr lang="it-IT" dirty="0"/>
          </a:p>
        </p:txBody>
      </p:sp>
      <p:sp>
        <p:nvSpPr>
          <p:cNvPr id="3" name="CasellaDiTesto 2"/>
          <p:cNvSpPr txBox="1">
            <a:spLocks noChangeArrowheads="1"/>
          </p:cNvSpPr>
          <p:nvPr/>
        </p:nvSpPr>
        <p:spPr bwMode="auto">
          <a:xfrm>
            <a:off x="539552" y="332656"/>
            <a:ext cx="8353425" cy="646331"/>
          </a:xfrm>
          <a:prstGeom prst="rect">
            <a:avLst/>
          </a:prstGeom>
          <a:noFill/>
          <a:ln w="9525">
            <a:noFill/>
            <a:miter lim="800000"/>
            <a:headEnd/>
            <a:tailEnd/>
          </a:ln>
        </p:spPr>
        <p:txBody>
          <a:bodyPr>
            <a:spAutoFit/>
          </a:bodyPr>
          <a:lstStyle/>
          <a:p>
            <a:pPr algn="ctr"/>
            <a:r>
              <a:rPr lang="it-IT" sz="3600" dirty="0">
                <a:solidFill>
                  <a:srgbClr val="FF0000"/>
                </a:solidFill>
              </a:rPr>
              <a:t>LANCIO DEL </a:t>
            </a:r>
            <a:r>
              <a:rPr lang="it-IT" sz="3600" dirty="0" smtClean="0">
                <a:solidFill>
                  <a:srgbClr val="FF0000"/>
                </a:solidFill>
              </a:rPr>
              <a:t>MARTELLO</a:t>
            </a:r>
            <a:endParaRPr lang="it-IT" sz="3600" dirty="0">
              <a:solidFill>
                <a:srgbClr val="FF0000"/>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250144"/>
            <a:ext cx="6624736" cy="3131184"/>
          </a:xfrm>
          <a:prstGeom prst="rect">
            <a:avLst/>
          </a:prstGeom>
        </p:spPr>
      </p:pic>
    </p:spTree>
    <p:extLst>
      <p:ext uri="{BB962C8B-B14F-4D97-AF65-F5344CB8AC3E}">
        <p14:creationId xmlns:p14="http://schemas.microsoft.com/office/powerpoint/2010/main" val="22889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484438" y="1309688"/>
            <a:ext cx="2174875" cy="1943100"/>
          </a:xfrm>
          <a:prstGeom prst="rect">
            <a:avLst/>
          </a:prstGeom>
          <a:noFill/>
          <a:ln w="9525">
            <a:noFill/>
            <a:miter lim="800000"/>
            <a:headEnd/>
            <a:tailEnd/>
          </a:ln>
        </p:spPr>
      </p:pic>
      <p:sp>
        <p:nvSpPr>
          <p:cNvPr id="16387" name="CasellaDiTesto 1"/>
          <p:cNvSpPr txBox="1">
            <a:spLocks noChangeArrowheads="1"/>
          </p:cNvSpPr>
          <p:nvPr/>
        </p:nvSpPr>
        <p:spPr bwMode="auto">
          <a:xfrm>
            <a:off x="244475" y="207963"/>
            <a:ext cx="8496300" cy="823912"/>
          </a:xfrm>
          <a:prstGeom prst="rect">
            <a:avLst/>
          </a:prstGeom>
          <a:noFill/>
          <a:ln w="9525">
            <a:noFill/>
            <a:miter lim="800000"/>
            <a:headEnd/>
            <a:tailEnd/>
          </a:ln>
        </p:spPr>
        <p:txBody>
          <a:bodyPr>
            <a:spAutoFit/>
          </a:bodyPr>
          <a:lstStyle/>
          <a:p>
            <a:pPr algn="ctr"/>
            <a:r>
              <a:rPr lang="it-IT" sz="4800">
                <a:solidFill>
                  <a:srgbClr val="FF0000"/>
                </a:solidFill>
                <a:latin typeface="Calibri" pitchFamily="34" charset="0"/>
              </a:rPr>
              <a:t>ATLETI FAMOSI</a:t>
            </a:r>
          </a:p>
        </p:txBody>
      </p:sp>
      <p:sp>
        <p:nvSpPr>
          <p:cNvPr id="21508" name="AutoShape 4" descr="data:image/jpeg;base64,/9j/4AAQSkZJRgABAQAAAQABAAD/2wCEAAkGBxQTEhUUEhQVFhQUFRcUGBUUFxQUFxQXFRQYFxUUFBQYHCggGBwlHBQUITEiJSksLi4uFx8zODMsNygtLisBCgoKDg0OGxAQGywkICQsLCwvLCwsLCwsLCwsLCwtLCwsLCwsLCwsLCwsLywsLCwsLCwsLCwsLCwsLCwsLCwsLP/AABEIARAAugMBIgACEQEDEQH/xAAcAAABBQEBAQAAAAAAAAAAAAAFAgMEBgcBAAj/xABCEAACAQIDBQUECAUCBQUAAAABAgMAEQQSIQUxQVFhBhMicYEykaGxBxQjQlKSwfBicoKy0TOiJHPC4fEWNFOj0v/EABoBAAIDAQEAAAAAAAAAAAAAAAEDAAIEBQb/xAA2EQACAgEDAQQIBAUFAAAAAAAAAQIRAxIhMQQFQVGREyJhgaGxwdEVceHwFDJi0vEjQnKSov/aAAwDAQACEQMRAD8A05npBeorS05GalhofQ08EpuNKkpUIN93SWFSLVxkokIEi006VOeOmJFqBTBklDdq7Wiw65pnC33DezfyqNTUbtv2mTBRgCzTyA92h3ADfI/8I5cTpzIxzEY2SZzJKxZ23sd/QAcByA0FBILlRpcv0gx7o4XbqzKnyzU5hu3cZPjhdeqsr29DlrOsINdf3+/1ogq66DmP38amwUma5sza0U4vC4a29dzL/Mh1HnuogorGoJSrBlJVl1DXsfMH9+taZ2N7QfWQY5LCVRcEaCRQbE5fusNLjrccQJRA6sdeaOpvdUzJHRRRsjmug1xxXUFEAmQU2tShHSTHQZZDYNRcRLUphUeZKqWI4xFq99YqPNHUbPVQ0Fken4pNagIalwVW2NlFBWI1ISoCGpMb1dMS0S7V40gNXGerlaES1HlYAEnQAXJ5Aak0qR6hbVktBMeUUh90bUSHz1t/bLYqeSdr/aN4R+FB7CDyFvW53mmoOv786gRbh6VNwR51WcqJijqYd2fhM24fA1aU7NOVBA9/786A7ExCgi5twB4db1ouy9vxCMXtoLaXIP8A3/fClqVj5Ra4KNisA0bFSPOvbPxZw00c2v2bgtxuu5x6oWqf2gx3eTXAsLDl+nlQXHMLVFLcjhsb2B6jnSXjoT2Lxfe4HDsTc92EJ5mImO/rkv60dppmYPmipCLUyRaj2qEPAV1hXRSrVAojyLeoUq0SZaizpVWXQJnqN3dEpIqb7iikFsRGlSIxXFSnkWlGiTQ6jVJiplIqctV0IkSc1NSPTRY10GiVOUzjEzoyfjVl/MCP1qTloR2sx7YbCTTooZo1BAa9tXVbm2uma/pVirZ85PEV8LCxXwkciuhHvFOwDrU7aWL+szSzZBHnPeFVN1DEeMr0LXa3DNbWhaYvL93TrVJWw42o7lt2DhkY+Mj3/v8AYq97JMCXGYbrm51Ful/P31jabay+yvxqeMbMU7yNWIHhLAE2J3D98qVplFmrXCa5NH2gVmJKLlQfeYZR+Y0Dmwea4DKxG8Ag1WNnPi8QbklwgzBGYLfoq8TVg2XgJr5igTLYFRcMpIBsw52IuKDaRI+sqLX2c29LAuDjW3cCTu5Rb/5nNjmOuYNIrHhYAcSa1HNWPYTAhZkkUtdywZLiwIFwQN+8p8K1tjrTYSbsTlglVDjmmDS2NM31pgqhWWlrSQa6WqpBWWm2jpSvSs1QJBkj1pOSpci013dWQSMY6ciWnHFdUVVovY4orz14GumoUaEhaUI6cUUoCoShIFD+0OzvrGFnhG+WJ0H8xU5f91qJ5aUEqxVo+VoAcsgOh00OhGpvpScJA2YN3efoQCDbz4VqPb7sA0ZxOMikTuie8MWUhlMjrmsRoVzMWvpobWO+s7w+Kymxpc2+4viStWxrF4GMAXiCG97BmJN+DG5Fugq99jMPfDSoBoMrgC53GxNh51StoY1bpm3ak25WsP30ov2a7bmC6xC7MCoGXMSCOAtSXqa3Na0JuqLXguz8Mshu8sTDU90+TN1ym49wvRTGxph4xHGFCLfiWZidSzG2+hOx8S88TPiIxCy2EYuO8J4uw4DcNd+vKhG0sW2Yhju63vVXxRZK3aZbux+zmmcy94BGkgzRgeJmWzDxfhOn5T5i/wCas9+jOc2n5XjP9/8AgVeRJWmCSiZMjeoeZ6bzV3fShHRKHQaQ16kxpXJI6gGxiI08oplFqQlGgWdIpNqcam6JCIGpdqhJLT8c16q9hiVkhKdtSENOA1Wy9DiLSstcjNPCimUaEotOhaRelq1GwUQdt7PE+HlhOnexsl+RZSAfQ2PpXzBjoGVmVhZlYqw4qymzA9QQRX1aTWLfTPsZY548Qgt9YDBxw7yML4h1ZTr/ACk8TQbIlsZTPqdeNFth7QgiV1kBGcAZkKqwsQw1YHiooZiVqxdnO10WHXIcHFI50DLGhe/RiL3oS42DjS1eswkYZZIi8cLoltJJCyAnhlz3LX/hFvKmZycq3N2GhNGtqY/F4lVknCpGB4UDXYX3Z7WANuA+e4Xh8OZGCL5sfwrff58AOPvsht8GtJclx+jkWilP4mUflB/UmrtBJVP7MxWkCLoljfUaAaKbk78xUdc1WDCbSjvbNb+YWHqdw99PTSVCHCU23FNhpDUhKjxa1ISiJHVrrGm81dFWFsTlr1LYU0TVgCy1N5qSWpGaoWRXXxYFP4WegK3J1ongzWebtnRjBJB2KepUb0NhqXGaXbI4oIRmpANRYWqRemxM8jpNcDV40zi8UkSNJKyoii5ZjYCrFSQTWd/TXGhwKksA8cyOq38RDBkYgcvED6UP7SfSpqUwSdO+kGvmkfDzb3Cs47S7VeVYzIxZ5WLuxYknVkAYbhYIbDk/C9B80XjjuDkV+Sa++vYTG92SRl148ffUOU2NNgVerEKTRYINryOQq6k6C+4dSeVXvs1Dl0vcneeZ59B+lUfYeDy6/ePwHKtN7GwIXDSW7uOxYaXN72W1xvyndwB0OtZ5SV0jZGMtFyLLHCMPhyx0knNuqxAXYnzuNNPaU0ESUk8OevC9TNubVM7FtwtlUaaKp13cSw/28qA43E5UCggM4uT+FTwHMn5VVy3Oz0mNYcGufL3CkGPZSMrEW3WNveONHMF2gce2Aw57j8NKpGFxScSfhRWOe/stfobj9KbC6OR1D1ycmaFhsQrjMpuPkeRqWpqg4DaLxtdQOo4EdaOxdpx96MjyYH5gfOmoxSgyxmmJKjYPascmitr+FtD6c/SnpWq6YpxY0z0m9JIrtEi2KbHRLCikYfBE0SgwVqRpN3pKJMC1JC03FFanwtVcSaxyN7U+slDdo4pIY2llYIii5J+AA4k7gBqayftN2txOLukSvHBuyjRpBzkbj/KNPPfRiVluaNt7t3h8PdVPfSD7qEZVPJpNR6C/pWcdou1T4wjvgoRfZQFgqn8Vr+Jup9LXqqSh0IDqVvuuN/lXI7sacnFbi1jlN6V3i50UEleX7AqF2lW0qqN0aqvqI0DEanQuXb+qjOH2c8nsISOJ3AdMx0FSdo7IMjoJVFwqKXiuxCAfhJ1NrbuWmmgza052zq9R0zx4FFft2n9yhMl6nbFwWZ/FoAL68Twq17G2ZDBKzSPG32fsyRklGzCzd3qT4Re9jyNq8J47sUUqGsDmN2axJJcg21vuGgsN9r1JZO5GCGLe2ENj4WOM5n1N7ZNNdLg5gd1yvpm3EVY8IpZd+VQoBtvIBva/C5JOnE1UY5CbW3/M3q34JLRheO9jzPLyG730hcnT6fp9b1PhCmAsTuAGg5WGg+QqobSxP2z9Dl/KLfpVxZLi3PT31Q9of6jN+Jmb3kn9aL5NnWP1EvaS8K2tWTZ2tVXBvVq2KdRf98vlRXJypPYt2F2XdMw5VHfB62tRLA4zKAOFKxZU6jfTjJbsrssJUm3u5UV2VtuxyTHTcHO9f5uY68PkziPFrxG+hOKW2tRToOhM0IQ1zuqD9kNqZ1MTHxILr1Tdb0PwI5VYstNsyyjTpgzD4YCpQipxEp0JRK2Re6pYjqQUqr/SNtX6vgnymzynuV52YEufyBveKBZMzztl2iOLnIQ/YREiMcGO4ynqdbch5m8GE21oFhJqkPjeFJnybMa2Dsroy5XUEddfceHpUjs5hY0LOFsNw3m+vX191AExFx+/SrTgUCJYb7DXkAOHU6++qN1sdTs/Fqk5vu28/wBPmP4nEFjruHC+g6UPmewUneLqeh3g+XtD0qUgvl5u3wFz86hbZ8MzqNM0ayg34obEflzUtvvOn1EFLG4+/wAiu9osSTINdBUKOemcS5Mh376I7C2X3rZm/wBNd/8AEfwD9Twq/C3OHDHKc9MQv2ZwmZs1raaeXE1bzYafsVF2fEI104/sfvyqcmzpWKWQkyKZF6qt7n4fEc6EUdmoY0o3svj4sYJ+Gvu1qtY/Zeb/ADVlX/pb5U3hsNfhQfJi611RSlgKEZtAePDfVj2XPu1Gh/evpRPHYJStmAOm4/Gqlj0eE3iJZPw7yP8AIqyOY3ZdW2oAKYO1+tUnD7fVtCbdDwpyfaQ0N6rJuwxiqL1Djcx865irEVVdn7THOi31y4tehqDpHtn48wyrIu9Tu5jcVPmL1ose3sOQD3oFwDYhri/A2G+sqma+6pCxtanY57bicuK3ZrSCn1FNRinhWgwHiKyj6bsQQcMnDLK/qSij5H31qztWPfTn/qYVuaSj8rIf+qgy0eTL/rNr1yHFXNQsS1dwZ+BqrQ6EndFp2P45EXmw+GvztVzcaWH3jYeQ3mqh2SAMpb8K/wBx/wAqPfVsEmub3Vllyep6CFYE/G39PoSMPrKttw3fKgfafFWmRtNEN77iGZlIPS1xRrADx3qv9rcOc4cDgQ1r2F9R+tB8GmXIAniTMWBa2+xy/BxvH9Iq29m5g40XKi6X0A55VHHhc0P2bs+IqshuzW1DWKqegt871KfHm+VKo5eIcWBRvSqsuPZ/HMkwKoHzgx93p4g1iR4tL6X15VZttYzLCVQrH9mEtmUuFsAEVVbqQTfS3Gs4wiWGpuTUh8UE0p0clKjJm6KOTIpru9nPx+hMm0I6kL7zb9an7NXTXzqu/Xb6ngQR5rZv0o5Li1Rd+u6qp7mbtKDSj7/od2ni9CMt6zztVO0XjQi1xv3gmjW2dtBQSWtas621tYzaa5b3HXlerwWpnHyS0I9LtEObsoJ5i6n38adgzMPArHrr/wCDQRWtVl2BtnJZTu4GmzjS2F4smp7icJiZYz41YDnY1Ztn7QVuOvWpsGKU2cWI3MDuI60TbZeHlW+Tu24FdRf99KQ9zQnp2YvZWGMrADdVtXALbd8KrmyImg0NjyI3EUdG1DV4JJFMkm3sXNHpRkqL3lIaWtJzx2Wasp+mrFo31eO95FzuRyR8oF/MofdV/wBtbTXDwvNJ7KC9uLE6Ko6kkCsPmxTTzvJKczyEljwF9AByAFgOgFCToZCNsqWIFN4SSxIPH9KkYxLEjkSPcbUOJ1o8gvSy69mJcqMSd7W9LD9RVqRxe1+tZ7gcR9kP5iamw7RdSCDuNYJp6meu6XPFYYL2ItOOxRWVcpIyld269xfz5VO2tKGS/MW9/CgWIlF1J3Fxe/XWncXiNyKbqp1I1BbgAeIHPnalKXJ0Z6U0dklCjIPXzPClYNwtzxot2V7HzYtgxUrCVktLcWLBWVALG9+8tccgelxE2zZI3Kyo6ONCrAg6aEjmNDqNDU0y/mZSPUY5SeOL3XJOTGaE8vnypkS5up+ZJqPKLkIvD51JhULc8E+LULsekkLkcB1XgND/AFaMfjXtuTuHZRqb2061FRtc3G4PxvR+HZ4aYyOxIsLLuAsLXJ47qZi3OX2tGscX4A/Y/ZsEiTEeNhqsZ1RepH3j56VP2x2fw+IN5Ixm3Zl8Le8b/W9GiVA0qNIabJ1wefSvkyHtZ2f+qy5VuY3GZGNr6WzK1uIJ9xFBEJFav2yw4lw7A+0njU9V3+8XFZxh8IXYKoJZiFAAuWJNgAOJJIFq0Y56luYsuPRLYl7M2mU0JuD8Kuex9t3sDWi7D+jqBNm/VMQoMkn2ski2zRzEWBjb+AeHkfFfRjWRbe2DNs7EGKXUHVHFwsqXtmXlyI3g9LE1nDwHY8t7M0BcWGXT4fOuCUfiHvIqqbL2noKJ9+vMUq6HOPgaszUzmpkz0jvq2I5llE+lraZ+xgB01lYc73SP5Se8VRMFqaL/AEk4nPjnA+4qL/sB+ZNA9nTa0rIa8AE2mftH/nb+40NapuOku7ngWY/E1DIq8eBOR7k/ZUm9eGhHn+x8KIBSDY0f+jfYCyJiZplvFFBINeMjxmxB5qgJ6F1oJHrY8bf+TWfKt7Ov0U24KD7ixtiIWiKWJJsSd1jwtRDslsePFzCBpGiJBKWQOGygsy3LDK2UEg6jQ0CTAS2vkIX0160c7NTywSCSJ8rDwnRWuDvUhgdKzRpNWdzJ6Wabjs65/dmxdm9kfVmnjj/0GZZY1uSULrlkXXhdVI8zWZ9rseJcVNIDcZsi+UYyadLgn1ol2w7RLiI4VWRs4BaRYrrCGFgCxIDMwvuBKi53m1VOOPMQBoo0HQCnZpqtKMPZnTTU3myc8eX3r92KwUO9uPD/ADXsa1rIPM1LLhVobvNzWZ7Kjux3dirWB9/uq4bNw6OLneAp9CP8g1T5fZqz9n8T4FYa5RkYcwDf36g++rY+TL1+N5MTSCzMijQfChOMxXIGjUsysLgj/HSguMcWprZ5vQ47NADashKN/K3yqx/Q72SCqMdMPEbiBT90ey03mdQOlzxFVnaBzAgak6AcydAPea1rYsuTDwJcHJBEtxuOWNRcdNKfh4MfUpqmHnagfanYkWNgMMv8yOBdo3tYMvyI4ipLYummxF6cY06MB2ps+XCTNFKLMuoI3Mp9l0PFTb5g2IIro2kefxNbD2m2JFjI8kmjLfJIB4oyd9uamwuvG3AgEZlJ9H2MBIAjIBNj3gFxwNiLilSga8ebY1PvKZmnCqWY2VQSSdwAFyaZWSqt252rlCQD7/ja34QfCvqdf6RTuDJFW6Kpi8O80skxB+0ctbiAToLeVQNp4Exo0ibgNRy61bsGbgUnaWHDqwYe0CpI36i2o40mTo2RW2xk96dw8VyNL9BvPQVzEQFGKsLFTY1bPo92V3uIVyPBDaRr8WB+zX8wzf0U58GRc7ml4fZy4XZckVtRh5WksbFnaMl7GxtyHQCqzhNjYQvGGSQKyXt3vELmJzZP+1XHaTZoJl/FFIvvQiqjCbwROSAUwrv748qk8hox87UMeNTlTNUMzhBtOv8AAWinwNgGWUKLAATRHQcDdd9OYI4GUEEzJvWyyRE/26HyoR2YmCxYuUMl1wzLqQf9QgDKOPs5f6h5Ud2XCIzjM637jAxRjOFNr4YkldNxcDXfdjrqK1ZOzIxbSl8Py+4+PbMmt0/+36Mbg2XgJFNnnTKNQgiN+V/Be1S8JsvA20lmHmqf4plcGinBL3am+GlmYZQe8/4cyDNp49VNDdj4RGghLpq2NWNmFyzIEUlBbXe50G8+lU/C731fD8/b7Cy7ZdVUl71/aH//AE3hHP8A7mQf0CujsfhCNMS9+qj/ABUnBbMhO03jyL3fco+UFggZxECQAQdc5tyJBqLsvBqcJiZGDZ0chDna6gZd3isbZtb8xalfhv8AV4d3iX/GJ9zl/wCfsQds9lI48PJIkzOyWOXIALFgu+/X4VX9kYsxHmpGo+RHWrVgJS2HxYJJ+xXeSfv341TQttOVY+r6d9Pk02dvsvqn1WKTlvvW9eC8CzLion1zgHzyt/hqgTNnkWON85dlQZhcAsQBcix40Dc0f7Ax3x8F9wZj6iNyPjSFLVJI15scceOU3vSbp+xDW3OzOIh7xmCXjYxKVe4eR4g4yKRfRXvra1umtvwsuVEX8KKv5VA/Sh/aGYvinS/hildjbcZHIA/LFHGvmWFJ7+teJU3R5jtJ/wCnjtK3b293zC/1mljEUGE9cOJpxyLC74mmfrNCmxNN9/UBZMTECs97b4i+L0+6ij5n9atiSkVSO2Z+3J5qp+Fv0qMtje5MwW1QAL6USw+Jz7rMOnDzFURZL8aO7Ex1rAbwd3Slz4NmNtsl9o9grKudR9oovyzAa28+VWLszs8YeBVHtN42PNmA+AFh6UsSKwF99qew7aAKNBoPIbqEZUqZXLicncSY7XUjmCPeLUHkx/1SOAhMwzQwEXtcEancfw7qIu5BsQfSgHadvFhF4fW4j56n/wDRrRja7jO4yimmah2oxEOFw3eyRCRQyrlyREkk2BBcdb1TYu2ez9c2AGu/7HDG/W9xRT6WMXbBRL+KZPcInPzArmyOxGDkw0DusmeSGJ2KyEAs8asdLaammqTXeLLZsnZGDmijmTDoneIrL4cjoGW4F0OmjcDxoBtrF7Lwzdz3EjsjXIhaQKj2Gt+8ADWC7t1hyq4YRe7gsm6KPKvG3dpZb+4VlvYTZiYucpOWIETSmxsWOZBq3m5NT0k/F+YaRc+zsuAxUjSwmZZ7eLPLMsuU2Fyc5zLuGhNtN2lG4uy+GEbRqHCPYsokks1uevl7qzjD4X6rtNEjJsk6oCd5VyAVbn4XtWtlCu7dyoekn4slIru1uzMEOFxHdBgWiIuWZt3nWTYvDhDYXvxra+1M3/BTkbxE1YlM1zrWDrJOUre7PT9hbYpfn9ERQlzarZ2Cwv8Ax0Iv7GZj+Rhbz1+dCcJhbLmI1O7n6VfOyWzRD9UlYWeV5s5I1BtkjToBY6cyaThh6yZ0e0M6jhlHvaa+DKvLEbuRveUyc9Gkz2/KB+almju0cDDHNPHKXBC5oiouDnN1DdNFHvoGVrViVWeZ7WyqcoNeAgmuE0vLXMlNORbGjSae7uvd0alomlkAPVd7ZbPLqJUFygsw/h3g+mvv6UfBpYqzVi4ZHF2ZWjWDc7fqKcwmL1FjYjjVq2z2VLMXgsL6lDoL81PDyqu7S2JNCveOllBGt1I1NhuNJafDOlDJBq4v3B/C7WLe3vHEcQePWjOC2ooKqrBiTYC9iNeVZ/g8WFYX9lt38J4jyqzY/s80kCYnDteQA5kU6tl/D10050uqe5oUrWxbtrSPGne2vl3rwOvE/D48L1BMkWKCMQfs5FkFyQUZTx5jhag3Z3tmzAJNrpYn8QG4kc6JbUjUd1iULtF3iCXu/C5iZgrXIFrjSx86iUk9g6oOO5bO2ME2PwUBghLFZCWUMl7KjJdQWBIJPK/Sq5srthjMJJEuJzrAFRe7eMJaJbLnTwgkqBfrax31dItn4TDKjttGSNJgzIJ3VDZbZhuG64v51X/pc2eFTDBp1ZwZfyWTMf7RWqLl/uMWVY79RmpIujAWs4INuotcc6yvZ20ZcBiGDIveKDGwYaMpINxYjQ5VINaXsvDsmHQYl0YiNMxAIswQZt2/jUDD4/Z+Lbu1aLEFVLAMuYhbgEqWF7XYceNWFlIwcv1jGxyt7b4iNjl3e2ulvICtjArF45Fi2uEUBFXFKAu4BSwygehFbMhvQZAN2ybLgpz/AAge91H61kuzsEXa53VrPbSO+DkXmUH/ANin9KznGTCJQq+0d3QcTWPOvWtnpOx21haXLl9EE+yyK+OiQgFUzN0zKpKn0OvnarE6lsAGHtwSu2nArK3yDX9KrPYE2xkfVXH+wmrlslQk2IwzbpC0q9Q/tf3D3Gji3iV696c3/FRfuTafzK52txQkmjZd7QRs3QlmIB8rmhRWl4yFkmdX1ZXWMdRGoAPrlv60sijB8sxdfjiljivD5jGSlCOnQK7RlOjLiwJiFjpzuaejWnbUrWbF06KqiU6qUpEp5Y61ajirCNqlIxmCWVGjcXVxY/5HUHWpax04I6GousVGIbd2c2HlaJ96m4bdmU+yw8/ncVI2B2jlwzeE3Tih3HqORrWds7BhxSZZluR7Lro6fyn9DpWXbc7H4jDscqNLGTo8YLb9wZRcqfh1qbNUxnrRdo9tDGRiYyRKO6nGZkI1R7+LKd62JuCDxtqNKsmxNty4ZVa4eJ9PI8iPuk777jQbD9hMTvkyomQuTfMynLfJl08XA8OvMtsuSHCp3c6mVHHi4EnkNDp060NKew2M2t2WHtxhTiMJFiIwZFQsLAHMFkAzaDeLovxoLHtKbak+HgkZSVHd3UZbJp3kr66tYC+4XAAAvrYtj9qMPHEYj3r4VmCBW1kQmxC95oGUWuDv0tqRRjZGJ2XPqglDaXRnZW1a1zbr14jnV4N1uUyqF2madhrMtrabuelY8+Em2ZijkGUrmVSy3SWM/P7t7G4Iq6YGTC2vDNMnhDeCRibG1iEYEt7S8D7Q50STEZ0BXFI6lstp0ja5N7AAZTfQ871cVS8TP+zuy5cdjRM+oWVZZHAsoyEEIOvhUActa1nuGTVdRy5eVM4bGFRYiMqPwDIB6EkW9anLODQsBX+2+Jtg2O7xoPjf9KyeScsxY7z8uVad9JE3/Cqq3u8yj/ax3elZuqpH7Ru3JdSP6twPlqOdYOodzPV9jRrp78W/oEdkTtHIrJq4IYn8IBvl8zWlYuzy4XEp9492eeVlYgHyOYetZIu20XTKQo3KnE/xtVlwPaZ+5SNFAysXzNfQsPZVDqdGOpt7WgOhq2LJFbB67pp5GpQW+69zXee25OXxsmUXCOQzcAQuS1+J0+NIJpl8Rcknfck9STct6m9NmWmRRxOrnJTUZKtKS/Ukg129R0epEa0rIaemqifhY7ipPc0nC1KqJbDZS3KglOqairJSxLTjkbEsGlXqKJq931EGpEpmpsvUZpqbMtGirmiSxB04VUtp7ImuxyxSIoLA6hrDW2Xn5cqsXe15ZKOkkc6i/EpOy5o3OUxL4hoc+UZgDluMh3X+Jo9snDKkt5IXAubmOaMXHtA62a+YKd3A1T8Y6d4/dm6ZmynpfSkLPWf0kkduPTYGt0/M2PA4/Bx3v3qXvbxRHfyCkW13eQqdBtnZ63s7hSqra27IzEaXJJ8Z16CsVjxJ4XPxonhMLO25Tw32G8Ejf0Bo/wARNd5ZdndPPiMvP9DVG21s4qFM0ml9TC5BLABtAh003UaTtrgbaYgescwPxSskw+yWbRnsdwABJ8+QGu+iCbGVSfvZRYliAuYjl0v1qfxGR8h/BsV8te9fYuO2dsw46TD4eGRsry2d8jKB4bALnsSTc/s0TwnZKGJQyoHkgnAYyG6vGxF7qNAQkgbd7S8qHfR5stDMXtfulupPEt4bgcBoasWFnP1aSS/+pi9P5TiUjA6+EfGr41frS5FdQ/QtYcTdKk/a5N/Qp/afYSQ4phEtg4WRQBopYtmUdPDu60NkFmuALMLW8hdfX2tetWvt2bYqP/lj+56pmDlGqN93VSeRGnuuRSZ0pUdXo5yngjKW+yHYZ/3xsRuP74UlpLGoHf2N/eOY/fypUU97jlr6fu3vNHDk3oy9sdFrxeljzH5d/lz5hWF6IQtQWOSpUWLtUm9zB0sfVLFhTU0GguExgNS/rgqRY2cXZSxPS+/oIMSaUJjWzSeYeZhn6xXjiqECU0rNR0lfSMINiqQcVUHNXQaNA1Ml/WKjbWxpSFyN9so6ZiFv8b1wGoPaM/YH+ZaE9osb061ZYp+KKoKnbPwufUnQMotzvv8AgDQ8n5UW2U27zZvcAP1Nc+bpHsukhGU6YXwaAL4QBfKBz3k3vzAIPpRBZiLKDqx92lh8Ln1oPhn1UclLH1FgPiR6VKgfMxPLT1Op/Sk2dqKVFiilVLhDqN54/v8A71EfEljpoo/fzqNALi50G+/76VxbyNZdB8NKLkyulLc0r6P5+7w+JxBHhUbzx7pCx9PEB76IomTA4JdSZJsOSTvYs/ekn1FRDCMPsZVAuZFHqZXzEn+mjeOUCXAxcmZrf8qBgL+RYH0Fb4qkl+XxPKZp6ssp/wBT8oRKt26lvjTyjgHvJZvkB76o2bW45frVs7fMBiZzf7qLbqVT9P1qovpby/zWPN/Md7s9JYIfkvkNX0t7v8U3FPlN+W/y3H4fKmhJr8aQzXpN0dKUFKLT4Yez0kyVCw0t0Hlb3afpXTJW3TqVni/SegySg+5teQVw09qkfWqAHEEV762aKxkl1qs//9k="/>
          <p:cNvSpPr>
            <a:spLocks noChangeAspect="1" noChangeArrowheads="1"/>
          </p:cNvSpPr>
          <p:nvPr/>
        </p:nvSpPr>
        <p:spPr bwMode="auto">
          <a:xfrm>
            <a:off x="0" y="-136525"/>
            <a:ext cx="304800" cy="304800"/>
          </a:xfrm>
          <a:prstGeom prst="rect">
            <a:avLst/>
          </a:prstGeom>
          <a:noFill/>
          <a:ln w="9525">
            <a:noFill/>
            <a:miter lim="800000"/>
            <a:headEnd/>
            <a:tailEnd/>
          </a:ln>
        </p:spPr>
        <p:txBody>
          <a:bodyPr/>
          <a:lstStyle/>
          <a:p>
            <a:endParaRPr lang="it-IT">
              <a:latin typeface="Calibri" pitchFamily="34" charset="0"/>
            </a:endParaRPr>
          </a:p>
        </p:txBody>
      </p:sp>
      <p:sp>
        <p:nvSpPr>
          <p:cNvPr id="21509" name="AutoShape 6" descr="data:image/jpeg;base64,/9j/4AAQSkZJRgABAQAAAQABAAD/2wCEAAkGBxQTEhUUEhQVFhQUFRcUGBUUFxQUFxQXFRQYFxUUFBQYHCggGBwlHBQUITEiJSksLi4uFx8zODMsNygtLisBCgoKDg0OGxAQGywkICQsLCwvLCwsLCwsLCwsLCwtLCwsLCwsLCwsLCwsLywsLCwsLCwsLCwsLCwsLCwsLCwsLP/AABEIARAAugMBIgACEQEDEQH/xAAcAAABBQEBAQAAAAAAAAAAAAAFAgMEBgcBAAj/xABCEAACAQIDBQUECAUCBQUAAAABAgMAEQQSIQUxQVFhBhMicYEykaGxBxQjQlKSwfBicoKy0TOiJHPC4fEWNFOj0v/EABoBAAIDAQEAAAAAAAAAAAAAAAEDAAIEBQb/xAA2EQACAgEDAQQIBAUFAAAAAAAAAQIRAxIhMQQFQVGREyJhgaGxwdEVceHwFDJi0vEjQnKSov/aAAwDAQACEQMRAD8A05npBeorS05GalhofQ08EpuNKkpUIN93SWFSLVxkokIEi006VOeOmJFqBTBklDdq7Wiw65pnC33DezfyqNTUbtv2mTBRgCzTyA92h3ADfI/8I5cTpzIxzEY2SZzJKxZ23sd/QAcByA0FBILlRpcv0gx7o4XbqzKnyzU5hu3cZPjhdeqsr29DlrOsINdf3+/1ogq66DmP38amwUma5sza0U4vC4a29dzL/Mh1HnuogorGoJSrBlJVl1DXsfMH9+taZ2N7QfWQY5LCVRcEaCRQbE5fusNLjrccQJRA6sdeaOpvdUzJHRRRsjmug1xxXUFEAmQU2tShHSTHQZZDYNRcRLUphUeZKqWI4xFq99YqPNHUbPVQ0Fken4pNagIalwVW2NlFBWI1ISoCGpMb1dMS0S7V40gNXGerlaES1HlYAEnQAXJ5Aak0qR6hbVktBMeUUh90bUSHz1t/bLYqeSdr/aN4R+FB7CDyFvW53mmoOv786gRbh6VNwR51WcqJijqYd2fhM24fA1aU7NOVBA9/786A7ExCgi5twB4db1ouy9vxCMXtoLaXIP8A3/fClqVj5Ra4KNisA0bFSPOvbPxZw00c2v2bgtxuu5x6oWqf2gx3eTXAsLDl+nlQXHMLVFLcjhsb2B6jnSXjoT2Lxfe4HDsTc92EJ5mImO/rkv60dppmYPmipCLUyRaj2qEPAV1hXRSrVAojyLeoUq0SZaizpVWXQJnqN3dEpIqb7iikFsRGlSIxXFSnkWlGiTQ6jVJiplIqctV0IkSc1NSPTRY10GiVOUzjEzoyfjVl/MCP1qTloR2sx7YbCTTooZo1BAa9tXVbm2uma/pVirZ85PEV8LCxXwkciuhHvFOwDrU7aWL+szSzZBHnPeFVN1DEeMr0LXa3DNbWhaYvL93TrVJWw42o7lt2DhkY+Mj3/v8AYq97JMCXGYbrm51Ful/P31jabay+yvxqeMbMU7yNWIHhLAE2J3D98qVplFmrXCa5NH2gVmJKLlQfeYZR+Y0Dmwea4DKxG8Ag1WNnPi8QbklwgzBGYLfoq8TVg2XgJr5igTLYFRcMpIBsw52IuKDaRI+sqLX2c29LAuDjW3cCTu5Rb/5nNjmOuYNIrHhYAcSa1HNWPYTAhZkkUtdywZLiwIFwQN+8p8K1tjrTYSbsTlglVDjmmDS2NM31pgqhWWlrSQa6WqpBWWm2jpSvSs1QJBkj1pOSpci013dWQSMY6ciWnHFdUVVovY4orz14GumoUaEhaUI6cUUoCoShIFD+0OzvrGFnhG+WJ0H8xU5f91qJ5aUEqxVo+VoAcsgOh00OhGpvpScJA2YN3efoQCDbz4VqPb7sA0ZxOMikTuie8MWUhlMjrmsRoVzMWvpobWO+s7w+Kymxpc2+4viStWxrF4GMAXiCG97BmJN+DG5Fugq99jMPfDSoBoMrgC53GxNh51StoY1bpm3ak25WsP30ov2a7bmC6xC7MCoGXMSCOAtSXqa3Na0JuqLXguz8Mshu8sTDU90+TN1ym49wvRTGxph4xHGFCLfiWZidSzG2+hOx8S88TPiIxCy2EYuO8J4uw4DcNd+vKhG0sW2Yhju63vVXxRZK3aZbux+zmmcy94BGkgzRgeJmWzDxfhOn5T5i/wCas9+jOc2n5XjP9/8AgVeRJWmCSiZMjeoeZ6bzV3fShHRKHQaQ16kxpXJI6gGxiI08oplFqQlGgWdIpNqcam6JCIGpdqhJLT8c16q9hiVkhKdtSENOA1Wy9DiLSstcjNPCimUaEotOhaRelq1GwUQdt7PE+HlhOnexsl+RZSAfQ2PpXzBjoGVmVhZlYqw4qymzA9QQRX1aTWLfTPsZY548Qgt9YDBxw7yML4h1ZTr/ACk8TQbIlsZTPqdeNFth7QgiV1kBGcAZkKqwsQw1YHiooZiVqxdnO10WHXIcHFI50DLGhe/RiL3oS42DjS1eswkYZZIi8cLoltJJCyAnhlz3LX/hFvKmZycq3N2GhNGtqY/F4lVknCpGB4UDXYX3Z7WANuA+e4Xh8OZGCL5sfwrff58AOPvsht8GtJclx+jkWilP4mUflB/UmrtBJVP7MxWkCLoljfUaAaKbk78xUdc1WDCbSjvbNb+YWHqdw99PTSVCHCU23FNhpDUhKjxa1ISiJHVrrGm81dFWFsTlr1LYU0TVgCy1N5qSWpGaoWRXXxYFP4WegK3J1ongzWebtnRjBJB2KepUb0NhqXGaXbI4oIRmpANRYWqRemxM8jpNcDV40zi8UkSNJKyoii5ZjYCrFSQTWd/TXGhwKksA8cyOq38RDBkYgcvED6UP7SfSpqUwSdO+kGvmkfDzb3Cs47S7VeVYzIxZ5WLuxYknVkAYbhYIbDk/C9B80XjjuDkV+Sa++vYTG92SRl148ffUOU2NNgVerEKTRYINryOQq6k6C+4dSeVXvs1Dl0vcneeZ59B+lUfYeDy6/ePwHKtN7GwIXDSW7uOxYaXN72W1xvyndwB0OtZ5SV0jZGMtFyLLHCMPhyx0knNuqxAXYnzuNNPaU0ESUk8OevC9TNubVM7FtwtlUaaKp13cSw/28qA43E5UCggM4uT+FTwHMn5VVy3Oz0mNYcGufL3CkGPZSMrEW3WNveONHMF2gce2Aw57j8NKpGFxScSfhRWOe/stfobj9KbC6OR1D1ycmaFhsQrjMpuPkeRqWpqg4DaLxtdQOo4EdaOxdpx96MjyYH5gfOmoxSgyxmmJKjYPascmitr+FtD6c/SnpWq6YpxY0z0m9JIrtEi2KbHRLCikYfBE0SgwVqRpN3pKJMC1JC03FFanwtVcSaxyN7U+slDdo4pIY2llYIii5J+AA4k7gBqayftN2txOLukSvHBuyjRpBzkbj/KNPPfRiVluaNt7t3h8PdVPfSD7qEZVPJpNR6C/pWcdou1T4wjvgoRfZQFgqn8Vr+Jup9LXqqSh0IDqVvuuN/lXI7sacnFbi1jlN6V3i50UEleX7AqF2lW0qqN0aqvqI0DEanQuXb+qjOH2c8nsISOJ3AdMx0FSdo7IMjoJVFwqKXiuxCAfhJ1NrbuWmmgza052zq9R0zx4FFft2n9yhMl6nbFwWZ/FoAL68Twq17G2ZDBKzSPG32fsyRklGzCzd3qT4Re9jyNq8J47sUUqGsDmN2axJJcg21vuGgsN9r1JZO5GCGLe2ENj4WOM5n1N7ZNNdLg5gd1yvpm3EVY8IpZd+VQoBtvIBva/C5JOnE1UY5CbW3/M3q34JLRheO9jzPLyG730hcnT6fp9b1PhCmAsTuAGg5WGg+QqobSxP2z9Dl/KLfpVxZLi3PT31Q9of6jN+Jmb3kn9aL5NnWP1EvaS8K2tWTZ2tVXBvVq2KdRf98vlRXJypPYt2F2XdMw5VHfB62tRLA4zKAOFKxZU6jfTjJbsrssJUm3u5UV2VtuxyTHTcHO9f5uY68PkziPFrxG+hOKW2tRToOhM0IQ1zuqD9kNqZ1MTHxILr1Tdb0PwI5VYstNsyyjTpgzD4YCpQipxEp0JRK2Re6pYjqQUqr/SNtX6vgnymzynuV52YEufyBveKBZMzztl2iOLnIQ/YREiMcGO4ynqdbch5m8GE21oFhJqkPjeFJnybMa2Dsroy5XUEddfceHpUjs5hY0LOFsNw3m+vX191AExFx+/SrTgUCJYb7DXkAOHU6++qN1sdTs/Fqk5vu28/wBPmP4nEFjruHC+g6UPmewUneLqeh3g+XtD0qUgvl5u3wFz86hbZ8MzqNM0ayg34obEflzUtvvOn1EFLG4+/wAiu9osSTINdBUKOemcS5Mh376I7C2X3rZm/wBNd/8AEfwD9Twq/C3OHDHKc9MQv2ZwmZs1raaeXE1bzYafsVF2fEI104/sfvyqcmzpWKWQkyKZF6qt7n4fEc6EUdmoY0o3svj4sYJ+Gvu1qtY/Zeb/ADVlX/pb5U3hsNfhQfJi611RSlgKEZtAePDfVj2XPu1Gh/evpRPHYJStmAOm4/Gqlj0eE3iJZPw7yP8AIqyOY3ZdW2oAKYO1+tUnD7fVtCbdDwpyfaQ0N6rJuwxiqL1Djcx865irEVVdn7THOi31y4tehqDpHtn48wyrIu9Tu5jcVPmL1ose3sOQD3oFwDYhri/A2G+sqma+6pCxtanY57bicuK3ZrSCn1FNRinhWgwHiKyj6bsQQcMnDLK/qSij5H31qztWPfTn/qYVuaSj8rIf+qgy0eTL/rNr1yHFXNQsS1dwZ+BqrQ6EndFp2P45EXmw+GvztVzcaWH3jYeQ3mqh2SAMpb8K/wBx/wAqPfVsEmub3Vllyep6CFYE/G39PoSMPrKttw3fKgfafFWmRtNEN77iGZlIPS1xRrADx3qv9rcOc4cDgQ1r2F9R+tB8GmXIAniTMWBa2+xy/BxvH9Iq29m5g40XKi6X0A55VHHhc0P2bs+IqshuzW1DWKqegt871KfHm+VKo5eIcWBRvSqsuPZ/HMkwKoHzgx93p4g1iR4tL6X15VZttYzLCVQrH9mEtmUuFsAEVVbqQTfS3Gs4wiWGpuTUh8UE0p0clKjJm6KOTIpru9nPx+hMm0I6kL7zb9an7NXTXzqu/Xb6ngQR5rZv0o5Li1Rd+u6qp7mbtKDSj7/od2ni9CMt6zztVO0XjQi1xv3gmjW2dtBQSWtas621tYzaa5b3HXlerwWpnHyS0I9LtEObsoJ5i6n38adgzMPArHrr/wCDQRWtVl2BtnJZTu4GmzjS2F4smp7icJiZYz41YDnY1Ztn7QVuOvWpsGKU2cWI3MDuI60TbZeHlW+Tu24FdRf99KQ9zQnp2YvZWGMrADdVtXALbd8KrmyImg0NjyI3EUdG1DV4JJFMkm3sXNHpRkqL3lIaWtJzx2Wasp+mrFo31eO95FzuRyR8oF/MofdV/wBtbTXDwvNJ7KC9uLE6Ko6kkCsPmxTTzvJKczyEljwF9AByAFgOgFCToZCNsqWIFN4SSxIPH9KkYxLEjkSPcbUOJ1o8gvSy69mJcqMSd7W9LD9RVqRxe1+tZ7gcR9kP5iamw7RdSCDuNYJp6meu6XPFYYL2ItOOxRWVcpIyld269xfz5VO2tKGS/MW9/CgWIlF1J3Fxe/XWncXiNyKbqp1I1BbgAeIHPnalKXJ0Z6U0dklCjIPXzPClYNwtzxot2V7HzYtgxUrCVktLcWLBWVALG9+8tccgelxE2zZI3Kyo6ONCrAg6aEjmNDqNDU0y/mZSPUY5SeOL3XJOTGaE8vnypkS5up+ZJqPKLkIvD51JhULc8E+LULsekkLkcB1XgND/AFaMfjXtuTuHZRqb2061FRtc3G4PxvR+HZ4aYyOxIsLLuAsLXJ47qZi3OX2tGscX4A/Y/ZsEiTEeNhqsZ1RepH3j56VP2x2fw+IN5Ixm3Zl8Le8b/W9GiVA0qNIabJ1wefSvkyHtZ2f+qy5VuY3GZGNr6WzK1uIJ9xFBEJFav2yw4lw7A+0njU9V3+8XFZxh8IXYKoJZiFAAuWJNgAOJJIFq0Y56luYsuPRLYl7M2mU0JuD8Kuex9t3sDWi7D+jqBNm/VMQoMkn2ski2zRzEWBjb+AeHkfFfRjWRbe2DNs7EGKXUHVHFwsqXtmXlyI3g9LE1nDwHY8t7M0BcWGXT4fOuCUfiHvIqqbL2noKJ9+vMUq6HOPgaszUzmpkz0jvq2I5llE+lraZ+xgB01lYc73SP5Se8VRMFqaL/AEk4nPjnA+4qL/sB+ZNA9nTa0rIa8AE2mftH/nb+40NapuOku7ngWY/E1DIq8eBOR7k/ZUm9eGhHn+x8KIBSDY0f+jfYCyJiZplvFFBINeMjxmxB5qgJ6F1oJHrY8bf+TWfKt7Ov0U24KD7ixtiIWiKWJJsSd1jwtRDslsePFzCBpGiJBKWQOGygsy3LDK2UEg6jQ0CTAS2vkIX0160c7NTywSCSJ8rDwnRWuDvUhgdKzRpNWdzJ6Wabjs65/dmxdm9kfVmnjj/0GZZY1uSULrlkXXhdVI8zWZ9rseJcVNIDcZsi+UYyadLgn1ol2w7RLiI4VWRs4BaRYrrCGFgCxIDMwvuBKi53m1VOOPMQBoo0HQCnZpqtKMPZnTTU3myc8eX3r92KwUO9uPD/ADXsa1rIPM1LLhVobvNzWZ7Kjux3dirWB9/uq4bNw6OLneAp9CP8g1T5fZqz9n8T4FYa5RkYcwDf36g++rY+TL1+N5MTSCzMijQfChOMxXIGjUsysLgj/HSguMcWprZ5vQ47NADashKN/K3yqx/Q72SCqMdMPEbiBT90ey03mdQOlzxFVnaBzAgak6AcydAPea1rYsuTDwJcHJBEtxuOWNRcdNKfh4MfUpqmHnagfanYkWNgMMv8yOBdo3tYMvyI4ipLYummxF6cY06MB2ps+XCTNFKLMuoI3Mp9l0PFTb5g2IIro2kefxNbD2m2JFjI8kmjLfJIB4oyd9uamwuvG3AgEZlJ9H2MBIAjIBNj3gFxwNiLilSga8ebY1PvKZmnCqWY2VQSSdwAFyaZWSqt252rlCQD7/ja34QfCvqdf6RTuDJFW6Kpi8O80skxB+0ctbiAToLeVQNp4Exo0ibgNRy61bsGbgUnaWHDqwYe0CpI36i2o40mTo2RW2xk96dw8VyNL9BvPQVzEQFGKsLFTY1bPo92V3uIVyPBDaRr8WB+zX8wzf0U58GRc7ml4fZy4XZckVtRh5WksbFnaMl7GxtyHQCqzhNjYQvGGSQKyXt3vELmJzZP+1XHaTZoJl/FFIvvQiqjCbwROSAUwrv748qk8hox87UMeNTlTNUMzhBtOv8AAWinwNgGWUKLAATRHQcDdd9OYI4GUEEzJvWyyRE/26HyoR2YmCxYuUMl1wzLqQf9QgDKOPs5f6h5Ud2XCIzjM637jAxRjOFNr4YkldNxcDXfdjrqK1ZOzIxbSl8Py+4+PbMmt0/+36Mbg2XgJFNnnTKNQgiN+V/Be1S8JsvA20lmHmqf4plcGinBL3am+GlmYZQe8/4cyDNp49VNDdj4RGghLpq2NWNmFyzIEUlBbXe50G8+lU/C731fD8/b7Cy7ZdVUl71/aH//AE3hHP8A7mQf0CujsfhCNMS9+qj/ABUnBbMhO03jyL3fco+UFggZxECQAQdc5tyJBqLsvBqcJiZGDZ0chDna6gZd3isbZtb8xalfhv8AV4d3iX/GJ9zl/wCfsQds9lI48PJIkzOyWOXIALFgu+/X4VX9kYsxHmpGo+RHWrVgJS2HxYJJ+xXeSfv341TQttOVY+r6d9Pk02dvsvqn1WKTlvvW9eC8CzLion1zgHzyt/hqgTNnkWON85dlQZhcAsQBcix40Dc0f7Ax3x8F9wZj6iNyPjSFLVJI15scceOU3vSbp+xDW3OzOIh7xmCXjYxKVe4eR4g4yKRfRXvra1umtvwsuVEX8KKv5VA/Sh/aGYvinS/hildjbcZHIA/LFHGvmWFJ7+teJU3R5jtJ/wCnjtK3b293zC/1mljEUGE9cOJpxyLC74mmfrNCmxNN9/UBZMTECs97b4i+L0+6ij5n9atiSkVSO2Z+3J5qp+Fv0qMtje5MwW1QAL6USw+Jz7rMOnDzFURZL8aO7Ex1rAbwd3Slz4NmNtsl9o9grKudR9oovyzAa28+VWLszs8YeBVHtN42PNmA+AFh6UsSKwF99qew7aAKNBoPIbqEZUqZXLicncSY7XUjmCPeLUHkx/1SOAhMwzQwEXtcEancfw7qIu5BsQfSgHadvFhF4fW4j56n/wDRrRja7jO4yimmah2oxEOFw3eyRCRQyrlyREkk2BBcdb1TYu2ez9c2AGu/7HDG/W9xRT6WMXbBRL+KZPcInPzArmyOxGDkw0DusmeSGJ2KyEAs8asdLaammqTXeLLZsnZGDmijmTDoneIrL4cjoGW4F0OmjcDxoBtrF7Lwzdz3EjsjXIhaQKj2Gt+8ADWC7t1hyq4YRe7gsm6KPKvG3dpZb+4VlvYTZiYucpOWIETSmxsWOZBq3m5NT0k/F+YaRc+zsuAxUjSwmZZ7eLPLMsuU2Fyc5zLuGhNtN2lG4uy+GEbRqHCPYsokks1uevl7qzjD4X6rtNEjJsk6oCd5VyAVbn4XtWtlCu7dyoekn4slIru1uzMEOFxHdBgWiIuWZt3nWTYvDhDYXvxra+1M3/BTkbxE1YlM1zrWDrJOUre7PT9hbYpfn9ERQlzarZ2Cwv8Ax0Iv7GZj+Rhbz1+dCcJhbLmI1O7n6VfOyWzRD9UlYWeV5s5I1BtkjToBY6cyaThh6yZ0e0M6jhlHvaa+DKvLEbuRveUyc9Gkz2/KB+almju0cDDHNPHKXBC5oiouDnN1DdNFHvoGVrViVWeZ7WyqcoNeAgmuE0vLXMlNORbGjSae7uvd0alomlkAPVd7ZbPLqJUFygsw/h3g+mvv6UfBpYqzVi4ZHF2ZWjWDc7fqKcwmL1FjYjjVq2z2VLMXgsL6lDoL81PDyqu7S2JNCveOllBGt1I1NhuNJafDOlDJBq4v3B/C7WLe3vHEcQePWjOC2ooKqrBiTYC9iNeVZ/g8WFYX9lt38J4jyqzY/s80kCYnDteQA5kU6tl/D10050uqe5oUrWxbtrSPGne2vl3rwOvE/D48L1BMkWKCMQfs5FkFyQUZTx5jhag3Z3tmzAJNrpYn8QG4kc6JbUjUd1iULtF3iCXu/C5iZgrXIFrjSx86iUk9g6oOO5bO2ME2PwUBghLFZCWUMl7KjJdQWBIJPK/Sq5srthjMJJEuJzrAFRe7eMJaJbLnTwgkqBfrax31dItn4TDKjttGSNJgzIJ3VDZbZhuG64v51X/pc2eFTDBp1ZwZfyWTMf7RWqLl/uMWVY79RmpIujAWs4INuotcc6yvZ20ZcBiGDIveKDGwYaMpINxYjQ5VINaXsvDsmHQYl0YiNMxAIswQZt2/jUDD4/Z+Lbu1aLEFVLAMuYhbgEqWF7XYceNWFlIwcv1jGxyt7b4iNjl3e2ulvICtjArF45Fi2uEUBFXFKAu4BSwygehFbMhvQZAN2ybLgpz/AAge91H61kuzsEXa53VrPbSO+DkXmUH/ANin9KznGTCJQq+0d3QcTWPOvWtnpOx21haXLl9EE+yyK+OiQgFUzN0zKpKn0OvnarE6lsAGHtwSu2nArK3yDX9KrPYE2xkfVXH+wmrlslQk2IwzbpC0q9Q/tf3D3Gji3iV696c3/FRfuTafzK52txQkmjZd7QRs3QlmIB8rmhRWl4yFkmdX1ZXWMdRGoAPrlv60sijB8sxdfjiljivD5jGSlCOnQK7RlOjLiwJiFjpzuaejWnbUrWbF06KqiU6qUpEp5Y61ajirCNqlIxmCWVGjcXVxY/5HUHWpax04I6GousVGIbd2c2HlaJ96m4bdmU+yw8/ncVI2B2jlwzeE3Tih3HqORrWds7BhxSZZluR7Lro6fyn9DpWXbc7H4jDscqNLGTo8YLb9wZRcqfh1qbNUxnrRdo9tDGRiYyRKO6nGZkI1R7+LKd62JuCDxtqNKsmxNty4ZVa4eJ9PI8iPuk777jQbD9hMTvkyomQuTfMynLfJl08XA8OvMtsuSHCp3c6mVHHi4EnkNDp060NKew2M2t2WHtxhTiMJFiIwZFQsLAHMFkAzaDeLovxoLHtKbak+HgkZSVHd3UZbJp3kr66tYC+4XAAAvrYtj9qMPHEYj3r4VmCBW1kQmxC95oGUWuDv0tqRRjZGJ2XPqglDaXRnZW1a1zbr14jnV4N1uUyqF2madhrMtrabuelY8+Em2ZijkGUrmVSy3SWM/P7t7G4Iq6YGTC2vDNMnhDeCRibG1iEYEt7S8D7Q50STEZ0BXFI6lstp0ja5N7AAZTfQ871cVS8TP+zuy5cdjRM+oWVZZHAsoyEEIOvhUActa1nuGTVdRy5eVM4bGFRYiMqPwDIB6EkW9anLODQsBX+2+Jtg2O7xoPjf9KyeScsxY7z8uVad9JE3/Cqq3u8yj/ax3elZuqpH7Ru3JdSP6twPlqOdYOodzPV9jRrp78W/oEdkTtHIrJq4IYn8IBvl8zWlYuzy4XEp9492eeVlYgHyOYetZIu20XTKQo3KnE/xtVlwPaZ+5SNFAysXzNfQsPZVDqdGOpt7WgOhq2LJFbB67pp5GpQW+69zXee25OXxsmUXCOQzcAQuS1+J0+NIJpl8Rcknfck9STct6m9NmWmRRxOrnJTUZKtKS/Ukg129R0epEa0rIaemqifhY7ipPc0nC1KqJbDZS3KglOqairJSxLTjkbEsGlXqKJq931EGpEpmpsvUZpqbMtGirmiSxB04VUtp7ImuxyxSIoLA6hrDW2Xn5cqsXe15ZKOkkc6i/EpOy5o3OUxL4hoc+UZgDluMh3X+Jo9snDKkt5IXAubmOaMXHtA62a+YKd3A1T8Y6d4/dm6ZmynpfSkLPWf0kkduPTYGt0/M2PA4/Bx3v3qXvbxRHfyCkW13eQqdBtnZ63s7hSqra27IzEaXJJ8Z16CsVjxJ4XPxonhMLO25Tw32G8Ejf0Bo/wARNd5ZdndPPiMvP9DVG21s4qFM0ml9TC5BLABtAh003UaTtrgbaYgescwPxSskw+yWbRnsdwABJ8+QGu+iCbGVSfvZRYliAuYjl0v1qfxGR8h/BsV8te9fYuO2dsw46TD4eGRsry2d8jKB4bALnsSTc/s0TwnZKGJQyoHkgnAYyG6vGxF7qNAQkgbd7S8qHfR5stDMXtfulupPEt4bgcBoasWFnP1aSS/+pi9P5TiUjA6+EfGr41frS5FdQ/QtYcTdKk/a5N/Qp/afYSQ4phEtg4WRQBopYtmUdPDu60NkFmuALMLW8hdfX2tetWvt2bYqP/lj+56pmDlGqN93VSeRGnuuRSZ0pUdXo5yngjKW+yHYZ/3xsRuP74UlpLGoHf2N/eOY/fypUU97jlr6fu3vNHDk3oy9sdFrxeljzH5d/lz5hWF6IQtQWOSpUWLtUm9zB0sfVLFhTU0GguExgNS/rgqRY2cXZSxPS+/oIMSaUJjWzSeYeZhn6xXjiqECU0rNR0lfSMINiqQcVUHNXQaNA1Ml/WKjbWxpSFyN9so6ZiFv8b1wGoPaM/YH+ZaE9osb061ZYp+KKoKnbPwufUnQMotzvv8AgDQ8n5UW2U27zZvcAP1Nc+bpHsukhGU6YXwaAL4QBfKBz3k3vzAIPpRBZiLKDqx92lh8Ln1oPhn1UclLH1FgPiR6VKgfMxPLT1Op/Sk2dqKVFiilVLhDqN54/v8A71EfEljpoo/fzqNALi50G+/76VxbyNZdB8NKLkyulLc0r6P5+7w+JxBHhUbzx7pCx9PEB76IomTA4JdSZJsOSTvYs/ekn1FRDCMPsZVAuZFHqZXzEn+mjeOUCXAxcmZrf8qBgL+RYH0Fb4qkl+XxPKZp6ssp/wBT8oRKt26lvjTyjgHvJZvkB76o2bW45frVs7fMBiZzf7qLbqVT9P1qovpby/zWPN/Md7s9JYIfkvkNX0t7v8U3FPlN+W/y3H4fKmhJr8aQzXpN0dKUFKLT4Yez0kyVCw0t0Hlb3afpXTJW3TqVni/SegySg+5teQVw09qkfWqAHEEV762aKxkl1qs//9k=">
            <a:hlinkClick r:id="rId3"/>
          </p:cNvPr>
          <p:cNvSpPr>
            <a:spLocks noChangeAspect="1" noChangeArrowheads="1"/>
          </p:cNvSpPr>
          <p:nvPr/>
        </p:nvSpPr>
        <p:spPr bwMode="auto">
          <a:xfrm>
            <a:off x="71438" y="-1957388"/>
            <a:ext cx="2790825" cy="4086226"/>
          </a:xfrm>
          <a:prstGeom prst="rect">
            <a:avLst/>
          </a:prstGeom>
          <a:noFill/>
          <a:ln w="9525">
            <a:noFill/>
            <a:miter lim="800000"/>
            <a:headEnd/>
            <a:tailEnd/>
          </a:ln>
        </p:spPr>
        <p:txBody>
          <a:bodyPr/>
          <a:lstStyle/>
          <a:p>
            <a:endParaRPr lang="it-IT">
              <a:latin typeface="Calibri" pitchFamily="34" charset="0"/>
            </a:endParaRPr>
          </a:p>
        </p:txBody>
      </p:sp>
      <p:sp>
        <p:nvSpPr>
          <p:cNvPr id="21510" name="AutoShape 8" descr="data:image/jpeg;base64,/9j/4AAQSkZJRgABAQAAAQABAAD/2wCEAAkGBxQTEhUUEhQVFhQUFRcUGBUUFxQUFxQXFRQYFxUUFBQYHCggGBwlHBQUITEiJSksLi4uFx8zODMsNygtLisBCgoKDg0OGxAQGywkICQsLCwvLCwsLCwsLCwsLCwtLCwsLCwsLCwsLCwsLywsLCwsLCwsLCwsLCwsLCwsLCwsLP/AABEIARAAugMBIgACEQEDEQH/xAAcAAABBQEBAQAAAAAAAAAAAAAFAgMEBgcBAAj/xABCEAACAQIDBQUECAUCBQUAAAABAgMAEQQSIQUxQVFhBhMicYEykaGxBxQjQlKSwfBicoKy0TOiJHPC4fEWNFOj0v/EABoBAAIDAQEAAAAAAAAAAAAAAAEDAAIEBQb/xAA2EQACAgEDAQQIBAUFAAAAAAAAAQIRAxIhMQQFQVGREyJhgaGxwdEVceHwFDJi0vEjQnKSov/aAAwDAQACEQMRAD8A05npBeorS05GalhofQ08EpuNKkpUIN93SWFSLVxkokIEi006VOeOmJFqBTBklDdq7Wiw65pnC33DezfyqNTUbtv2mTBRgCzTyA92h3ADfI/8I5cTpzIxzEY2SZzJKxZ23sd/QAcByA0FBILlRpcv0gx7o4XbqzKnyzU5hu3cZPjhdeqsr29DlrOsINdf3+/1ogq66DmP38amwUma5sza0U4vC4a29dzL/Mh1HnuogorGoJSrBlJVl1DXsfMH9+taZ2N7QfWQY5LCVRcEaCRQbE5fusNLjrccQJRA6sdeaOpvdUzJHRRRsjmug1xxXUFEAmQU2tShHSTHQZZDYNRcRLUphUeZKqWI4xFq99YqPNHUbPVQ0Fken4pNagIalwVW2NlFBWI1ISoCGpMb1dMS0S7V40gNXGerlaES1HlYAEnQAXJ5Aak0qR6hbVktBMeUUh90bUSHz1t/bLYqeSdr/aN4R+FB7CDyFvW53mmoOv786gRbh6VNwR51WcqJijqYd2fhM24fA1aU7NOVBA9/786A7ExCgi5twB4db1ouy9vxCMXtoLaXIP8A3/fClqVj5Ra4KNisA0bFSPOvbPxZw00c2v2bgtxuu5x6oWqf2gx3eTXAsLDl+nlQXHMLVFLcjhsb2B6jnSXjoT2Lxfe4HDsTc92EJ5mImO/rkv60dppmYPmipCLUyRaj2qEPAV1hXRSrVAojyLeoUq0SZaizpVWXQJnqN3dEpIqb7iikFsRGlSIxXFSnkWlGiTQ6jVJiplIqctV0IkSc1NSPTRY10GiVOUzjEzoyfjVl/MCP1qTloR2sx7YbCTTooZo1BAa9tXVbm2uma/pVirZ85PEV8LCxXwkciuhHvFOwDrU7aWL+szSzZBHnPeFVN1DEeMr0LXa3DNbWhaYvL93TrVJWw42o7lt2DhkY+Mj3/v8AYq97JMCXGYbrm51Ful/P31jabay+yvxqeMbMU7yNWIHhLAE2J3D98qVplFmrXCa5NH2gVmJKLlQfeYZR+Y0Dmwea4DKxG8Ag1WNnPi8QbklwgzBGYLfoq8TVg2XgJr5igTLYFRcMpIBsw52IuKDaRI+sqLX2c29LAuDjW3cCTu5Rb/5nNjmOuYNIrHhYAcSa1HNWPYTAhZkkUtdywZLiwIFwQN+8p8K1tjrTYSbsTlglVDjmmDS2NM31pgqhWWlrSQa6WqpBWWm2jpSvSs1QJBkj1pOSpci013dWQSMY6ciWnHFdUVVovY4orz14GumoUaEhaUI6cUUoCoShIFD+0OzvrGFnhG+WJ0H8xU5f91qJ5aUEqxVo+VoAcsgOh00OhGpvpScJA2YN3efoQCDbz4VqPb7sA0ZxOMikTuie8MWUhlMjrmsRoVzMWvpobWO+s7w+Kymxpc2+4viStWxrF4GMAXiCG97BmJN+DG5Fugq99jMPfDSoBoMrgC53GxNh51StoY1bpm3ak25WsP30ov2a7bmC6xC7MCoGXMSCOAtSXqa3Na0JuqLXguz8Mshu8sTDU90+TN1ym49wvRTGxph4xHGFCLfiWZidSzG2+hOx8S88TPiIxCy2EYuO8J4uw4DcNd+vKhG0sW2Yhju63vVXxRZK3aZbux+zmmcy94BGkgzRgeJmWzDxfhOn5T5i/wCas9+jOc2n5XjP9/8AgVeRJWmCSiZMjeoeZ6bzV3fShHRKHQaQ16kxpXJI6gGxiI08oplFqQlGgWdIpNqcam6JCIGpdqhJLT8c16q9hiVkhKdtSENOA1Wy9DiLSstcjNPCimUaEotOhaRelq1GwUQdt7PE+HlhOnexsl+RZSAfQ2PpXzBjoGVmVhZlYqw4qymzA9QQRX1aTWLfTPsZY548Qgt9YDBxw7yML4h1ZTr/ACk8TQbIlsZTPqdeNFth7QgiV1kBGcAZkKqwsQw1YHiooZiVqxdnO10WHXIcHFI50DLGhe/RiL3oS42DjS1eswkYZZIi8cLoltJJCyAnhlz3LX/hFvKmZycq3N2GhNGtqY/F4lVknCpGB4UDXYX3Z7WANuA+e4Xh8OZGCL5sfwrff58AOPvsht8GtJclx+jkWilP4mUflB/UmrtBJVP7MxWkCLoljfUaAaKbk78xUdc1WDCbSjvbNb+YWHqdw99PTSVCHCU23FNhpDUhKjxa1ISiJHVrrGm81dFWFsTlr1LYU0TVgCy1N5qSWpGaoWRXXxYFP4WegK3J1ongzWebtnRjBJB2KepUb0NhqXGaXbI4oIRmpANRYWqRemxM8jpNcDV40zi8UkSNJKyoii5ZjYCrFSQTWd/TXGhwKksA8cyOq38RDBkYgcvED6UP7SfSpqUwSdO+kGvmkfDzb3Cs47S7VeVYzIxZ5WLuxYknVkAYbhYIbDk/C9B80XjjuDkV+Sa++vYTG92SRl148ffUOU2NNgVerEKTRYINryOQq6k6C+4dSeVXvs1Dl0vcneeZ59B+lUfYeDy6/ePwHKtN7GwIXDSW7uOxYaXN72W1xvyndwB0OtZ5SV0jZGMtFyLLHCMPhyx0knNuqxAXYnzuNNPaU0ESUk8OevC9TNubVM7FtwtlUaaKp13cSw/28qA43E5UCggM4uT+FTwHMn5VVy3Oz0mNYcGufL3CkGPZSMrEW3WNveONHMF2gce2Aw57j8NKpGFxScSfhRWOe/stfobj9KbC6OR1D1ycmaFhsQrjMpuPkeRqWpqg4DaLxtdQOo4EdaOxdpx96MjyYH5gfOmoxSgyxmmJKjYPascmitr+FtD6c/SnpWq6YpxY0z0m9JIrtEi2KbHRLCikYfBE0SgwVqRpN3pKJMC1JC03FFanwtVcSaxyN7U+slDdo4pIY2llYIii5J+AA4k7gBqayftN2txOLukSvHBuyjRpBzkbj/KNPPfRiVluaNt7t3h8PdVPfSD7qEZVPJpNR6C/pWcdou1T4wjvgoRfZQFgqn8Vr+Jup9LXqqSh0IDqVvuuN/lXI7sacnFbi1jlN6V3i50UEleX7AqF2lW0qqN0aqvqI0DEanQuXb+qjOH2c8nsISOJ3AdMx0FSdo7IMjoJVFwqKXiuxCAfhJ1NrbuWmmgza052zq9R0zx4FFft2n9yhMl6nbFwWZ/FoAL68Twq17G2ZDBKzSPG32fsyRklGzCzd3qT4Re9jyNq8J47sUUqGsDmN2axJJcg21vuGgsN9r1JZO5GCGLe2ENj4WOM5n1N7ZNNdLg5gd1yvpm3EVY8IpZd+VQoBtvIBva/C5JOnE1UY5CbW3/M3q34JLRheO9jzPLyG730hcnT6fp9b1PhCmAsTuAGg5WGg+QqobSxP2z9Dl/KLfpVxZLi3PT31Q9of6jN+Jmb3kn9aL5NnWP1EvaS8K2tWTZ2tVXBvVq2KdRf98vlRXJypPYt2F2XdMw5VHfB62tRLA4zKAOFKxZU6jfTjJbsrssJUm3u5UV2VtuxyTHTcHO9f5uY68PkziPFrxG+hOKW2tRToOhM0IQ1zuqD9kNqZ1MTHxILr1Tdb0PwI5VYstNsyyjTpgzD4YCpQipxEp0JRK2Re6pYjqQUqr/SNtX6vgnymzynuV52YEufyBveKBZMzztl2iOLnIQ/YREiMcGO4ynqdbch5m8GE21oFhJqkPjeFJnybMa2Dsroy5XUEddfceHpUjs5hY0LOFsNw3m+vX191AExFx+/SrTgUCJYb7DXkAOHU6++qN1sdTs/Fqk5vu28/wBPmP4nEFjruHC+g6UPmewUneLqeh3g+XtD0qUgvl5u3wFz86hbZ8MzqNM0ayg34obEflzUtvvOn1EFLG4+/wAiu9osSTINdBUKOemcS5Mh376I7C2X3rZm/wBNd/8AEfwD9Twq/C3OHDHKc9MQv2ZwmZs1raaeXE1bzYafsVF2fEI104/sfvyqcmzpWKWQkyKZF6qt7n4fEc6EUdmoY0o3svj4sYJ+Gvu1qtY/Zeb/ADVlX/pb5U3hsNfhQfJi611RSlgKEZtAePDfVj2XPu1Gh/evpRPHYJStmAOm4/Gqlj0eE3iJZPw7yP8AIqyOY3ZdW2oAKYO1+tUnD7fVtCbdDwpyfaQ0N6rJuwxiqL1Djcx865irEVVdn7THOi31y4tehqDpHtn48wyrIu9Tu5jcVPmL1ose3sOQD3oFwDYhri/A2G+sqma+6pCxtanY57bicuK3ZrSCn1FNRinhWgwHiKyj6bsQQcMnDLK/qSij5H31qztWPfTn/qYVuaSj8rIf+qgy0eTL/rNr1yHFXNQsS1dwZ+BqrQ6EndFp2P45EXmw+GvztVzcaWH3jYeQ3mqh2SAMpb8K/wBx/wAqPfVsEmub3Vllyep6CFYE/G39PoSMPrKttw3fKgfafFWmRtNEN77iGZlIPS1xRrADx3qv9rcOc4cDgQ1r2F9R+tB8GmXIAniTMWBa2+xy/BxvH9Iq29m5g40XKi6X0A55VHHhc0P2bs+IqshuzW1DWKqegt871KfHm+VKo5eIcWBRvSqsuPZ/HMkwKoHzgx93p4g1iR4tL6X15VZttYzLCVQrH9mEtmUuFsAEVVbqQTfS3Gs4wiWGpuTUh8UE0p0clKjJm6KOTIpru9nPx+hMm0I6kL7zb9an7NXTXzqu/Xb6ngQR5rZv0o5Li1Rd+u6qp7mbtKDSj7/od2ni9CMt6zztVO0XjQi1xv3gmjW2dtBQSWtas621tYzaa5b3HXlerwWpnHyS0I9LtEObsoJ5i6n38adgzMPArHrr/wCDQRWtVl2BtnJZTu4GmzjS2F4smp7icJiZYz41YDnY1Ztn7QVuOvWpsGKU2cWI3MDuI60TbZeHlW+Tu24FdRf99KQ9zQnp2YvZWGMrADdVtXALbd8KrmyImg0NjyI3EUdG1DV4JJFMkm3sXNHpRkqL3lIaWtJzx2Wasp+mrFo31eO95FzuRyR8oF/MofdV/wBtbTXDwvNJ7KC9uLE6Ko6kkCsPmxTTzvJKczyEljwF9AByAFgOgFCToZCNsqWIFN4SSxIPH9KkYxLEjkSPcbUOJ1o8gvSy69mJcqMSd7W9LD9RVqRxe1+tZ7gcR9kP5iamw7RdSCDuNYJp6meu6XPFYYL2ItOOxRWVcpIyld269xfz5VO2tKGS/MW9/CgWIlF1J3Fxe/XWncXiNyKbqp1I1BbgAeIHPnalKXJ0Z6U0dklCjIPXzPClYNwtzxot2V7HzYtgxUrCVktLcWLBWVALG9+8tccgelxE2zZI3Kyo6ONCrAg6aEjmNDqNDU0y/mZSPUY5SeOL3XJOTGaE8vnypkS5up+ZJqPKLkIvD51JhULc8E+LULsekkLkcB1XgND/AFaMfjXtuTuHZRqb2061FRtc3G4PxvR+HZ4aYyOxIsLLuAsLXJ47qZi3OX2tGscX4A/Y/ZsEiTEeNhqsZ1RepH3j56VP2x2fw+IN5Ixm3Zl8Le8b/W9GiVA0qNIabJ1wefSvkyHtZ2f+qy5VuY3GZGNr6WzK1uIJ9xFBEJFav2yw4lw7A+0njU9V3+8XFZxh8IXYKoJZiFAAuWJNgAOJJIFq0Y56luYsuPRLYl7M2mU0JuD8Kuex9t3sDWi7D+jqBNm/VMQoMkn2ski2zRzEWBjb+AeHkfFfRjWRbe2DNs7EGKXUHVHFwsqXtmXlyI3g9LE1nDwHY8t7M0BcWGXT4fOuCUfiHvIqqbL2noKJ9+vMUq6HOPgaszUzmpkz0jvq2I5llE+lraZ+xgB01lYc73SP5Se8VRMFqaL/AEk4nPjnA+4qL/sB+ZNA9nTa0rIa8AE2mftH/nb+40NapuOku7ngWY/E1DIq8eBOR7k/ZUm9eGhHn+x8KIBSDY0f+jfYCyJiZplvFFBINeMjxmxB5qgJ6F1oJHrY8bf+TWfKt7Ov0U24KD7ixtiIWiKWJJsSd1jwtRDslsePFzCBpGiJBKWQOGygsy3LDK2UEg6jQ0CTAS2vkIX0160c7NTywSCSJ8rDwnRWuDvUhgdKzRpNWdzJ6Wabjs65/dmxdm9kfVmnjj/0GZZY1uSULrlkXXhdVI8zWZ9rseJcVNIDcZsi+UYyadLgn1ol2w7RLiI4VWRs4BaRYrrCGFgCxIDMwvuBKi53m1VOOPMQBoo0HQCnZpqtKMPZnTTU3myc8eX3r92KwUO9uPD/ADXsa1rIPM1LLhVobvNzWZ7Kjux3dirWB9/uq4bNw6OLneAp9CP8g1T5fZqz9n8T4FYa5RkYcwDf36g++rY+TL1+N5MTSCzMijQfChOMxXIGjUsysLgj/HSguMcWprZ5vQ47NADashKN/K3yqx/Q72SCqMdMPEbiBT90ey03mdQOlzxFVnaBzAgak6AcydAPea1rYsuTDwJcHJBEtxuOWNRcdNKfh4MfUpqmHnagfanYkWNgMMv8yOBdo3tYMvyI4ipLYummxF6cY06MB2ps+XCTNFKLMuoI3Mp9l0PFTb5g2IIro2kefxNbD2m2JFjI8kmjLfJIB4oyd9uamwuvG3AgEZlJ9H2MBIAjIBNj3gFxwNiLilSga8ebY1PvKZmnCqWY2VQSSdwAFyaZWSqt252rlCQD7/ja34QfCvqdf6RTuDJFW6Kpi8O80skxB+0ctbiAToLeVQNp4Exo0ibgNRy61bsGbgUnaWHDqwYe0CpI36i2o40mTo2RW2xk96dw8VyNL9BvPQVzEQFGKsLFTY1bPo92V3uIVyPBDaRr8WB+zX8wzf0U58GRc7ml4fZy4XZckVtRh5WksbFnaMl7GxtyHQCqzhNjYQvGGSQKyXt3vELmJzZP+1XHaTZoJl/FFIvvQiqjCbwROSAUwrv748qk8hox87UMeNTlTNUMzhBtOv8AAWinwNgGWUKLAATRHQcDdd9OYI4GUEEzJvWyyRE/26HyoR2YmCxYuUMl1wzLqQf9QgDKOPs5f6h5Ud2XCIzjM637jAxRjOFNr4YkldNxcDXfdjrqK1ZOzIxbSl8Py+4+PbMmt0/+36Mbg2XgJFNnnTKNQgiN+V/Be1S8JsvA20lmHmqf4plcGinBL3am+GlmYZQe8/4cyDNp49VNDdj4RGghLpq2NWNmFyzIEUlBbXe50G8+lU/C731fD8/b7Cy7ZdVUl71/aH//AE3hHP8A7mQf0CujsfhCNMS9+qj/ABUnBbMhO03jyL3fco+UFggZxECQAQdc5tyJBqLsvBqcJiZGDZ0chDna6gZd3isbZtb8xalfhv8AV4d3iX/GJ9zl/wCfsQds9lI48PJIkzOyWOXIALFgu+/X4VX9kYsxHmpGo+RHWrVgJS2HxYJJ+xXeSfv341TQttOVY+r6d9Pk02dvsvqn1WKTlvvW9eC8CzLion1zgHzyt/hqgTNnkWON85dlQZhcAsQBcix40Dc0f7Ax3x8F9wZj6iNyPjSFLVJI15scceOU3vSbp+xDW3OzOIh7xmCXjYxKVe4eR4g4yKRfRXvra1umtvwsuVEX8KKv5VA/Sh/aGYvinS/hildjbcZHIA/LFHGvmWFJ7+teJU3R5jtJ/wCnjtK3b293zC/1mljEUGE9cOJpxyLC74mmfrNCmxNN9/UBZMTECs97b4i+L0+6ij5n9atiSkVSO2Z+3J5qp+Fv0qMtje5MwW1QAL6USw+Jz7rMOnDzFURZL8aO7Ex1rAbwd3Slz4NmNtsl9o9grKudR9oovyzAa28+VWLszs8YeBVHtN42PNmA+AFh6UsSKwF99qew7aAKNBoPIbqEZUqZXLicncSY7XUjmCPeLUHkx/1SOAhMwzQwEXtcEancfw7qIu5BsQfSgHadvFhF4fW4j56n/wDRrRja7jO4yimmah2oxEOFw3eyRCRQyrlyREkk2BBcdb1TYu2ez9c2AGu/7HDG/W9xRT6WMXbBRL+KZPcInPzArmyOxGDkw0DusmeSGJ2KyEAs8asdLaammqTXeLLZsnZGDmijmTDoneIrL4cjoGW4F0OmjcDxoBtrF7Lwzdz3EjsjXIhaQKj2Gt+8ADWC7t1hyq4YRe7gsm6KPKvG3dpZb+4VlvYTZiYucpOWIETSmxsWOZBq3m5NT0k/F+YaRc+zsuAxUjSwmZZ7eLPLMsuU2Fyc5zLuGhNtN2lG4uy+GEbRqHCPYsokks1uevl7qzjD4X6rtNEjJsk6oCd5VyAVbn4XtWtlCu7dyoekn4slIru1uzMEOFxHdBgWiIuWZt3nWTYvDhDYXvxra+1M3/BTkbxE1YlM1zrWDrJOUre7PT9hbYpfn9ERQlzarZ2Cwv8Ax0Iv7GZj+Rhbz1+dCcJhbLmI1O7n6VfOyWzRD9UlYWeV5s5I1BtkjToBY6cyaThh6yZ0e0M6jhlHvaa+DKvLEbuRveUyc9Gkz2/KB+almju0cDDHNPHKXBC5oiouDnN1DdNFHvoGVrViVWeZ7WyqcoNeAgmuE0vLXMlNORbGjSae7uvd0alomlkAPVd7ZbPLqJUFygsw/h3g+mvv6UfBpYqzVi4ZHF2ZWjWDc7fqKcwmL1FjYjjVq2z2VLMXgsL6lDoL81PDyqu7S2JNCveOllBGt1I1NhuNJafDOlDJBq4v3B/C7WLe3vHEcQePWjOC2ooKqrBiTYC9iNeVZ/g8WFYX9lt38J4jyqzY/s80kCYnDteQA5kU6tl/D10050uqe5oUrWxbtrSPGne2vl3rwOvE/D48L1BMkWKCMQfs5FkFyQUZTx5jhag3Z3tmzAJNrpYn8QG4kc6JbUjUd1iULtF3iCXu/C5iZgrXIFrjSx86iUk9g6oOO5bO2ME2PwUBghLFZCWUMl7KjJdQWBIJPK/Sq5srthjMJJEuJzrAFRe7eMJaJbLnTwgkqBfrax31dItn4TDKjttGSNJgzIJ3VDZbZhuG64v51X/pc2eFTDBp1ZwZfyWTMf7RWqLl/uMWVY79RmpIujAWs4INuotcc6yvZ20ZcBiGDIveKDGwYaMpINxYjQ5VINaXsvDsmHQYl0YiNMxAIswQZt2/jUDD4/Z+Lbu1aLEFVLAMuYhbgEqWF7XYceNWFlIwcv1jGxyt7b4iNjl3e2ulvICtjArF45Fi2uEUBFXFKAu4BSwygehFbMhvQZAN2ybLgpz/AAge91H61kuzsEXa53VrPbSO+DkXmUH/ANin9KznGTCJQq+0d3QcTWPOvWtnpOx21haXLl9EE+yyK+OiQgFUzN0zKpKn0OvnarE6lsAGHtwSu2nArK3yDX9KrPYE2xkfVXH+wmrlslQk2IwzbpC0q9Q/tf3D3Gji3iV696c3/FRfuTafzK52txQkmjZd7QRs3QlmIB8rmhRWl4yFkmdX1ZXWMdRGoAPrlv60sijB8sxdfjiljivD5jGSlCOnQK7RlOjLiwJiFjpzuaejWnbUrWbF06KqiU6qUpEp5Y61ajirCNqlIxmCWVGjcXVxY/5HUHWpax04I6GousVGIbd2c2HlaJ96m4bdmU+yw8/ncVI2B2jlwzeE3Tih3HqORrWds7BhxSZZluR7Lro6fyn9DpWXbc7H4jDscqNLGTo8YLb9wZRcqfh1qbNUxnrRdo9tDGRiYyRKO6nGZkI1R7+LKd62JuCDxtqNKsmxNty4ZVa4eJ9PI8iPuk777jQbD9hMTvkyomQuTfMynLfJl08XA8OvMtsuSHCp3c6mVHHi4EnkNDp060NKew2M2t2WHtxhTiMJFiIwZFQsLAHMFkAzaDeLovxoLHtKbak+HgkZSVHd3UZbJp3kr66tYC+4XAAAvrYtj9qMPHEYj3r4VmCBW1kQmxC95oGUWuDv0tqRRjZGJ2XPqglDaXRnZW1a1zbr14jnV4N1uUyqF2madhrMtrabuelY8+Em2ZijkGUrmVSy3SWM/P7t7G4Iq6YGTC2vDNMnhDeCRibG1iEYEt7S8D7Q50STEZ0BXFI6lstp0ja5N7AAZTfQ871cVS8TP+zuy5cdjRM+oWVZZHAsoyEEIOvhUActa1nuGTVdRy5eVM4bGFRYiMqPwDIB6EkW9anLODQsBX+2+Jtg2O7xoPjf9KyeScsxY7z8uVad9JE3/Cqq3u8yj/ax3elZuqpH7Ru3JdSP6twPlqOdYOodzPV9jRrp78W/oEdkTtHIrJq4IYn8IBvl8zWlYuzy4XEp9492eeVlYgHyOYetZIu20XTKQo3KnE/xtVlwPaZ+5SNFAysXzNfQsPZVDqdGOpt7WgOhq2LJFbB67pp5GpQW+69zXee25OXxsmUXCOQzcAQuS1+J0+NIJpl8Rcknfck9STct6m9NmWmRRxOrnJTUZKtKS/Ukg129R0epEa0rIaemqifhY7ipPc0nC1KqJbDZS3KglOqairJSxLTjkbEsGlXqKJq931EGpEpmpsvUZpqbMtGirmiSxB04VUtp7ImuxyxSIoLA6hrDW2Xn5cqsXe15ZKOkkc6i/EpOy5o3OUxL4hoc+UZgDluMh3X+Jo9snDKkt5IXAubmOaMXHtA62a+YKd3A1T8Y6d4/dm6ZmynpfSkLPWf0kkduPTYGt0/M2PA4/Bx3v3qXvbxRHfyCkW13eQqdBtnZ63s7hSqra27IzEaXJJ8Z16CsVjxJ4XPxonhMLO25Tw32G8Ejf0Bo/wARNd5ZdndPPiMvP9DVG21s4qFM0ml9TC5BLABtAh003UaTtrgbaYgescwPxSskw+yWbRnsdwABJ8+QGu+iCbGVSfvZRYliAuYjl0v1qfxGR8h/BsV8te9fYuO2dsw46TD4eGRsry2d8jKB4bALnsSTc/s0TwnZKGJQyoHkgnAYyG6vGxF7qNAQkgbd7S8qHfR5stDMXtfulupPEt4bgcBoasWFnP1aSS/+pi9P5TiUjA6+EfGr41frS5FdQ/QtYcTdKk/a5N/Qp/afYSQ4phEtg4WRQBopYtmUdPDu60NkFmuALMLW8hdfX2tetWvt2bYqP/lj+56pmDlGqN93VSeRGnuuRSZ0pUdXo5yngjKW+yHYZ/3xsRuP74UlpLGoHf2N/eOY/fypUU97jlr6fu3vNHDk3oy9sdFrxeljzH5d/lz5hWF6IQtQWOSpUWLtUm9zB0sfVLFhTU0GguExgNS/rgqRY2cXZSxPS+/oIMSaUJjWzSeYeZhn6xXjiqECU0rNR0lfSMINiqQcVUHNXQaNA1Ml/WKjbWxpSFyN9so6ZiFv8b1wGoPaM/YH+ZaE9osb061ZYp+KKoKnbPwufUnQMotzvv8AgDQ8n5UW2U27zZvcAP1Nc+bpHsukhGU6YXwaAL4QBfKBz3k3vzAIPpRBZiLKDqx92lh8Ln1oPhn1UclLH1FgPiR6VKgfMxPLT1Op/Sk2dqKVFiilVLhDqN54/v8A71EfEljpoo/fzqNALi50G+/76VxbyNZdB8NKLkyulLc0r6P5+7w+JxBHhUbzx7pCx9PEB76IomTA4JdSZJsOSTvYs/ekn1FRDCMPsZVAuZFHqZXzEn+mjeOUCXAxcmZrf8qBgL+RYH0Fb4qkl+XxPKZp6ssp/wBT8oRKt26lvjTyjgHvJZvkB76o2bW45frVs7fMBiZzf7qLbqVT9P1qovpby/zWPN/Md7s9JYIfkvkNX0t7v8U3FPlN+W/y3H4fKmhJr8aQzXpN0dKUFKLT4Yez0kyVCw0t0Hlb3afpXTJW3TqVni/SegySg+5teQVw09qkfWqAHEEV762aKxkl1qs//9k=">
            <a:hlinkClick r:id="rId3"/>
          </p:cNvPr>
          <p:cNvSpPr>
            <a:spLocks noChangeAspect="1" noChangeArrowheads="1"/>
          </p:cNvSpPr>
          <p:nvPr/>
        </p:nvSpPr>
        <p:spPr bwMode="auto">
          <a:xfrm>
            <a:off x="223838" y="-1804988"/>
            <a:ext cx="2790825" cy="4086226"/>
          </a:xfrm>
          <a:prstGeom prst="rect">
            <a:avLst/>
          </a:prstGeom>
          <a:noFill/>
          <a:ln w="9525">
            <a:noFill/>
            <a:miter lim="800000"/>
            <a:headEnd/>
            <a:tailEnd/>
          </a:ln>
        </p:spPr>
        <p:txBody>
          <a:bodyPr/>
          <a:lstStyle/>
          <a:p>
            <a:endParaRPr lang="it-IT">
              <a:latin typeface="Calibri" pitchFamily="34" charset="0"/>
            </a:endParaRPr>
          </a:p>
        </p:txBody>
      </p:sp>
      <p:sp>
        <p:nvSpPr>
          <p:cNvPr id="21511" name="AutoShape 10" descr="data:image/jpeg;base64,/9j/4AAQSkZJRgABAQAAAQABAAD/2wCEAAkGBxQTEhUUEhQVFhQUFRcUGBUUFxQUFxQXFRQYFxUUFBQYHCggGBwlHBQUITEiJSksLi4uFx8zODMsNygtLisBCgoKDg0OGxAQGywkICQsLCwvLCwsLCwsLCwsLCwtLCwsLCwsLCwsLCwsLywsLCwsLCwsLCwsLCwsLCwsLCwsLP/AABEIARAAugMBIgACEQEDEQH/xAAcAAABBQEBAQAAAAAAAAAAAAAFAgMEBgcBAAj/xABCEAACAQIDBQUECAUCBQUAAAABAgMAEQQSIQUxQVFhBhMicYEykaGxBxQjQlKSwfBicoKy0TOiJHPC4fEWNFOj0v/EABoBAAIDAQEAAAAAAAAAAAAAAAEDAAIEBQb/xAA2EQACAgEDAQQIBAUFAAAAAAAAAQIRAxIhMQQFQVGREyJhgaGxwdEVceHwFDJi0vEjQnKSov/aAAwDAQACEQMRAD8A05npBeorS05GalhofQ08EpuNKkpUIN93SWFSLVxkokIEi006VOeOmJFqBTBklDdq7Wiw65pnC33DezfyqNTUbtv2mTBRgCzTyA92h3ADfI/8I5cTpzIxzEY2SZzJKxZ23sd/QAcByA0FBILlRpcv0gx7o4XbqzKnyzU5hu3cZPjhdeqsr29DlrOsINdf3+/1ogq66DmP38amwUma5sza0U4vC4a29dzL/Mh1HnuogorGoJSrBlJVl1DXsfMH9+taZ2N7QfWQY5LCVRcEaCRQbE5fusNLjrccQJRA6sdeaOpvdUzJHRRRsjmug1xxXUFEAmQU2tShHSTHQZZDYNRcRLUphUeZKqWI4xFq99YqPNHUbPVQ0Fken4pNagIalwVW2NlFBWI1ISoCGpMb1dMS0S7V40gNXGerlaES1HlYAEnQAXJ5Aak0qR6hbVktBMeUUh90bUSHz1t/bLYqeSdr/aN4R+FB7CDyFvW53mmoOv786gRbh6VNwR51WcqJijqYd2fhM24fA1aU7NOVBA9/786A7ExCgi5twB4db1ouy9vxCMXtoLaXIP8A3/fClqVj5Ra4KNisA0bFSPOvbPxZw00c2v2bgtxuu5x6oWqf2gx3eTXAsLDl+nlQXHMLVFLcjhsb2B6jnSXjoT2Lxfe4HDsTc92EJ5mImO/rkv60dppmYPmipCLUyRaj2qEPAV1hXRSrVAojyLeoUq0SZaizpVWXQJnqN3dEpIqb7iikFsRGlSIxXFSnkWlGiTQ6jVJiplIqctV0IkSc1NSPTRY10GiVOUzjEzoyfjVl/MCP1qTloR2sx7YbCTTooZo1BAa9tXVbm2uma/pVirZ85PEV8LCxXwkciuhHvFOwDrU7aWL+szSzZBHnPeFVN1DEeMr0LXa3DNbWhaYvL93TrVJWw42o7lt2DhkY+Mj3/v8AYq97JMCXGYbrm51Ful/P31jabay+yvxqeMbMU7yNWIHhLAE2J3D98qVplFmrXCa5NH2gVmJKLlQfeYZR+Y0Dmwea4DKxG8Ag1WNnPi8QbklwgzBGYLfoq8TVg2XgJr5igTLYFRcMpIBsw52IuKDaRI+sqLX2c29LAuDjW3cCTu5Rb/5nNjmOuYNIrHhYAcSa1HNWPYTAhZkkUtdywZLiwIFwQN+8p8K1tjrTYSbsTlglVDjmmDS2NM31pgqhWWlrSQa6WqpBWWm2jpSvSs1QJBkj1pOSpci013dWQSMY6ciWnHFdUVVovY4orz14GumoUaEhaUI6cUUoCoShIFD+0OzvrGFnhG+WJ0H8xU5f91qJ5aUEqxVo+VoAcsgOh00OhGpvpScJA2YN3efoQCDbz4VqPb7sA0ZxOMikTuie8MWUhlMjrmsRoVzMWvpobWO+s7w+Kymxpc2+4viStWxrF4GMAXiCG97BmJN+DG5Fugq99jMPfDSoBoMrgC53GxNh51StoY1bpm3ak25WsP30ov2a7bmC6xC7MCoGXMSCOAtSXqa3Na0JuqLXguz8Mshu8sTDU90+TN1ym49wvRTGxph4xHGFCLfiWZidSzG2+hOx8S88TPiIxCy2EYuO8J4uw4DcNd+vKhG0sW2Yhju63vVXxRZK3aZbux+zmmcy94BGkgzRgeJmWzDxfhOn5T5i/wCas9+jOc2n5XjP9/8AgVeRJWmCSiZMjeoeZ6bzV3fShHRKHQaQ16kxpXJI6gGxiI08oplFqQlGgWdIpNqcam6JCIGpdqhJLT8c16q9hiVkhKdtSENOA1Wy9DiLSstcjNPCimUaEotOhaRelq1GwUQdt7PE+HlhOnexsl+RZSAfQ2PpXzBjoGVmVhZlYqw4qymzA9QQRX1aTWLfTPsZY548Qgt9YDBxw7yML4h1ZTr/ACk8TQbIlsZTPqdeNFth7QgiV1kBGcAZkKqwsQw1YHiooZiVqxdnO10WHXIcHFI50DLGhe/RiL3oS42DjS1eswkYZZIi8cLoltJJCyAnhlz3LX/hFvKmZycq3N2GhNGtqY/F4lVknCpGB4UDXYX3Z7WANuA+e4Xh8OZGCL5sfwrff58AOPvsht8GtJclx+jkWilP4mUflB/UmrtBJVP7MxWkCLoljfUaAaKbk78xUdc1WDCbSjvbNb+YWHqdw99PTSVCHCU23FNhpDUhKjxa1ISiJHVrrGm81dFWFsTlr1LYU0TVgCy1N5qSWpGaoWRXXxYFP4WegK3J1ongzWebtnRjBJB2KepUb0NhqXGaXbI4oIRmpANRYWqRemxM8jpNcDV40zi8UkSNJKyoii5ZjYCrFSQTWd/TXGhwKksA8cyOq38RDBkYgcvED6UP7SfSpqUwSdO+kGvmkfDzb3Cs47S7VeVYzIxZ5WLuxYknVkAYbhYIbDk/C9B80XjjuDkV+Sa++vYTG92SRl148ffUOU2NNgVerEKTRYINryOQq6k6C+4dSeVXvs1Dl0vcneeZ59B+lUfYeDy6/ePwHKtN7GwIXDSW7uOxYaXN72W1xvyndwB0OtZ5SV0jZGMtFyLLHCMPhyx0knNuqxAXYnzuNNPaU0ESUk8OevC9TNubVM7FtwtlUaaKp13cSw/28qA43E5UCggM4uT+FTwHMn5VVy3Oz0mNYcGufL3CkGPZSMrEW3WNveONHMF2gce2Aw57j8NKpGFxScSfhRWOe/stfobj9KbC6OR1D1ycmaFhsQrjMpuPkeRqWpqg4DaLxtdQOo4EdaOxdpx96MjyYH5gfOmoxSgyxmmJKjYPascmitr+FtD6c/SnpWq6YpxY0z0m9JIrtEi2KbHRLCikYfBE0SgwVqRpN3pKJMC1JC03FFanwtVcSaxyN7U+slDdo4pIY2llYIii5J+AA4k7gBqayftN2txOLukSvHBuyjRpBzkbj/KNPPfRiVluaNt7t3h8PdVPfSD7qEZVPJpNR6C/pWcdou1T4wjvgoRfZQFgqn8Vr+Jup9LXqqSh0IDqVvuuN/lXI7sacnFbi1jlN6V3i50UEleX7AqF2lW0qqN0aqvqI0DEanQuXb+qjOH2c8nsISOJ3AdMx0FSdo7IMjoJVFwqKXiuxCAfhJ1NrbuWmmgza052zq9R0zx4FFft2n9yhMl6nbFwWZ/FoAL68Twq17G2ZDBKzSPG32fsyRklGzCzd3qT4Re9jyNq8J47sUUqGsDmN2axJJcg21vuGgsN9r1JZO5GCGLe2ENj4WOM5n1N7ZNNdLg5gd1yvpm3EVY8IpZd+VQoBtvIBva/C5JOnE1UY5CbW3/M3q34JLRheO9jzPLyG730hcnT6fp9b1PhCmAsTuAGg5WGg+QqobSxP2z9Dl/KLfpVxZLi3PT31Q9of6jN+Jmb3kn9aL5NnWP1EvaS8K2tWTZ2tVXBvVq2KdRf98vlRXJypPYt2F2XdMw5VHfB62tRLA4zKAOFKxZU6jfTjJbsrssJUm3u5UV2VtuxyTHTcHO9f5uY68PkziPFrxG+hOKW2tRToOhM0IQ1zuqD9kNqZ1MTHxILr1Tdb0PwI5VYstNsyyjTpgzD4YCpQipxEp0JRK2Re6pYjqQUqr/SNtX6vgnymzynuV52YEufyBveKBZMzztl2iOLnIQ/YREiMcGO4ynqdbch5m8GE21oFhJqkPjeFJnybMa2Dsroy5XUEddfceHpUjs5hY0LOFsNw3m+vX191AExFx+/SrTgUCJYb7DXkAOHU6++qN1sdTs/Fqk5vu28/wBPmP4nEFjruHC+g6UPmewUneLqeh3g+XtD0qUgvl5u3wFz86hbZ8MzqNM0ayg34obEflzUtvvOn1EFLG4+/wAiu9osSTINdBUKOemcS5Mh376I7C2X3rZm/wBNd/8AEfwD9Twq/C3OHDHKc9MQv2ZwmZs1raaeXE1bzYafsVF2fEI104/sfvyqcmzpWKWQkyKZF6qt7n4fEc6EUdmoY0o3svj4sYJ+Gvu1qtY/Zeb/ADVlX/pb5U3hsNfhQfJi611RSlgKEZtAePDfVj2XPu1Gh/evpRPHYJStmAOm4/Gqlj0eE3iJZPw7yP8AIqyOY3ZdW2oAKYO1+tUnD7fVtCbdDwpyfaQ0N6rJuwxiqL1Djcx865irEVVdn7THOi31y4tehqDpHtn48wyrIu9Tu5jcVPmL1ose3sOQD3oFwDYhri/A2G+sqma+6pCxtanY57bicuK3ZrSCn1FNRinhWgwHiKyj6bsQQcMnDLK/qSij5H31qztWPfTn/qYVuaSj8rIf+qgy0eTL/rNr1yHFXNQsS1dwZ+BqrQ6EndFp2P45EXmw+GvztVzcaWH3jYeQ3mqh2SAMpb8K/wBx/wAqPfVsEmub3Vllyep6CFYE/G39PoSMPrKttw3fKgfafFWmRtNEN77iGZlIPS1xRrADx3qv9rcOc4cDgQ1r2F9R+tB8GmXIAniTMWBa2+xy/BxvH9Iq29m5g40XKi6X0A55VHHhc0P2bs+IqshuzW1DWKqegt871KfHm+VKo5eIcWBRvSqsuPZ/HMkwKoHzgx93p4g1iR4tL6X15VZttYzLCVQrH9mEtmUuFsAEVVbqQTfS3Gs4wiWGpuTUh8UE0p0clKjJm6KOTIpru9nPx+hMm0I6kL7zb9an7NXTXzqu/Xb6ngQR5rZv0o5Li1Rd+u6qp7mbtKDSj7/od2ni9CMt6zztVO0XjQi1xv3gmjW2dtBQSWtas621tYzaa5b3HXlerwWpnHyS0I9LtEObsoJ5i6n38adgzMPArHrr/wCDQRWtVl2BtnJZTu4GmzjS2F4smp7icJiZYz41YDnY1Ztn7QVuOvWpsGKU2cWI3MDuI60TbZeHlW+Tu24FdRf99KQ9zQnp2YvZWGMrADdVtXALbd8KrmyImg0NjyI3EUdG1DV4JJFMkm3sXNHpRkqL3lIaWtJzx2Wasp+mrFo31eO95FzuRyR8oF/MofdV/wBtbTXDwvNJ7KC9uLE6Ko6kkCsPmxTTzvJKczyEljwF9AByAFgOgFCToZCNsqWIFN4SSxIPH9KkYxLEjkSPcbUOJ1o8gvSy69mJcqMSd7W9LD9RVqRxe1+tZ7gcR9kP5iamw7RdSCDuNYJp6meu6XPFYYL2ItOOxRWVcpIyld269xfz5VO2tKGS/MW9/CgWIlF1J3Fxe/XWncXiNyKbqp1I1BbgAeIHPnalKXJ0Z6U0dklCjIPXzPClYNwtzxot2V7HzYtgxUrCVktLcWLBWVALG9+8tccgelxE2zZI3Kyo6ONCrAg6aEjmNDqNDU0y/mZSPUY5SeOL3XJOTGaE8vnypkS5up+ZJqPKLkIvD51JhULc8E+LULsekkLkcB1XgND/AFaMfjXtuTuHZRqb2061FRtc3G4PxvR+HZ4aYyOxIsLLuAsLXJ47qZi3OX2tGscX4A/Y/ZsEiTEeNhqsZ1RepH3j56VP2x2fw+IN5Ixm3Zl8Le8b/W9GiVA0qNIabJ1wefSvkyHtZ2f+qy5VuY3GZGNr6WzK1uIJ9xFBEJFav2yw4lw7A+0njU9V3+8XFZxh8IXYKoJZiFAAuWJNgAOJJIFq0Y56luYsuPRLYl7M2mU0JuD8Kuex9t3sDWi7D+jqBNm/VMQoMkn2ski2zRzEWBjb+AeHkfFfRjWRbe2DNs7EGKXUHVHFwsqXtmXlyI3g9LE1nDwHY8t7M0BcWGXT4fOuCUfiHvIqqbL2noKJ9+vMUq6HOPgaszUzmpkz0jvq2I5llE+lraZ+xgB01lYc73SP5Se8VRMFqaL/AEk4nPjnA+4qL/sB+ZNA9nTa0rIa8AE2mftH/nb+40NapuOku7ngWY/E1DIq8eBOR7k/ZUm9eGhHn+x8KIBSDY0f+jfYCyJiZplvFFBINeMjxmxB5qgJ6F1oJHrY8bf+TWfKt7Ov0U24KD7ixtiIWiKWJJsSd1jwtRDslsePFzCBpGiJBKWQOGygsy3LDK2UEg6jQ0CTAS2vkIX0160c7NTywSCSJ8rDwnRWuDvUhgdKzRpNWdzJ6Wabjs65/dmxdm9kfVmnjj/0GZZY1uSULrlkXXhdVI8zWZ9rseJcVNIDcZsi+UYyadLgn1ol2w7RLiI4VWRs4BaRYrrCGFgCxIDMwvuBKi53m1VOOPMQBoo0HQCnZpqtKMPZnTTU3myc8eX3r92KwUO9uPD/ADXsa1rIPM1LLhVobvNzWZ7Kjux3dirWB9/uq4bNw6OLneAp9CP8g1T5fZqz9n8T4FYa5RkYcwDf36g++rY+TL1+N5MTSCzMijQfChOMxXIGjUsysLgj/HSguMcWprZ5vQ47NADashKN/K3yqx/Q72SCqMdMPEbiBT90ey03mdQOlzxFVnaBzAgak6AcydAPea1rYsuTDwJcHJBEtxuOWNRcdNKfh4MfUpqmHnagfanYkWNgMMv8yOBdo3tYMvyI4ipLYummxF6cY06MB2ps+XCTNFKLMuoI3Mp9l0PFTb5g2IIro2kefxNbD2m2JFjI8kmjLfJIB4oyd9uamwuvG3AgEZlJ9H2MBIAjIBNj3gFxwNiLilSga8ebY1PvKZmnCqWY2VQSSdwAFyaZWSqt252rlCQD7/ja34QfCvqdf6RTuDJFW6Kpi8O80skxB+0ctbiAToLeVQNp4Exo0ibgNRy61bsGbgUnaWHDqwYe0CpI36i2o40mTo2RW2xk96dw8VyNL9BvPQVzEQFGKsLFTY1bPo92V3uIVyPBDaRr8WB+zX8wzf0U58GRc7ml4fZy4XZckVtRh5WksbFnaMl7GxtyHQCqzhNjYQvGGSQKyXt3vELmJzZP+1XHaTZoJl/FFIvvQiqjCbwROSAUwrv748qk8hox87UMeNTlTNUMzhBtOv8AAWinwNgGWUKLAATRHQcDdd9OYI4GUEEzJvWyyRE/26HyoR2YmCxYuUMl1wzLqQf9QgDKOPs5f6h5Ud2XCIzjM637jAxRjOFNr4YkldNxcDXfdjrqK1ZOzIxbSl8Py+4+PbMmt0/+36Mbg2XgJFNnnTKNQgiN+V/Be1S8JsvA20lmHmqf4plcGinBL3am+GlmYZQe8/4cyDNp49VNDdj4RGghLpq2NWNmFyzIEUlBbXe50G8+lU/C731fD8/b7Cy7ZdVUl71/aH//AE3hHP8A7mQf0CujsfhCNMS9+qj/ABUnBbMhO03jyL3fco+UFggZxECQAQdc5tyJBqLsvBqcJiZGDZ0chDna6gZd3isbZtb8xalfhv8AV4d3iX/GJ9zl/wCfsQds9lI48PJIkzOyWOXIALFgu+/X4VX9kYsxHmpGo+RHWrVgJS2HxYJJ+xXeSfv341TQttOVY+r6d9Pk02dvsvqn1WKTlvvW9eC8CzLion1zgHzyt/hqgTNnkWON85dlQZhcAsQBcix40Dc0f7Ax3x8F9wZj6iNyPjSFLVJI15scceOU3vSbp+xDW3OzOIh7xmCXjYxKVe4eR4g4yKRfRXvra1umtvwsuVEX8KKv5VA/Sh/aGYvinS/hildjbcZHIA/LFHGvmWFJ7+teJU3R5jtJ/wCnjtK3b293zC/1mljEUGE9cOJpxyLC74mmfrNCmxNN9/UBZMTECs97b4i+L0+6ij5n9atiSkVSO2Z+3J5qp+Fv0qMtje5MwW1QAL6USw+Jz7rMOnDzFURZL8aO7Ex1rAbwd3Slz4NmNtsl9o9grKudR9oovyzAa28+VWLszs8YeBVHtN42PNmA+AFh6UsSKwF99qew7aAKNBoPIbqEZUqZXLicncSY7XUjmCPeLUHkx/1SOAhMwzQwEXtcEancfw7qIu5BsQfSgHadvFhF4fW4j56n/wDRrRja7jO4yimmah2oxEOFw3eyRCRQyrlyREkk2BBcdb1TYu2ez9c2AGu/7HDG/W9xRT6WMXbBRL+KZPcInPzArmyOxGDkw0DusmeSGJ2KyEAs8asdLaammqTXeLLZsnZGDmijmTDoneIrL4cjoGW4F0OmjcDxoBtrF7Lwzdz3EjsjXIhaQKj2Gt+8ADWC7t1hyq4YRe7gsm6KPKvG3dpZb+4VlvYTZiYucpOWIETSmxsWOZBq3m5NT0k/F+YaRc+zsuAxUjSwmZZ7eLPLMsuU2Fyc5zLuGhNtN2lG4uy+GEbRqHCPYsokks1uevl7qzjD4X6rtNEjJsk6oCd5VyAVbn4XtWtlCu7dyoekn4slIru1uzMEOFxHdBgWiIuWZt3nWTYvDhDYXvxra+1M3/BTkbxE1YlM1zrWDrJOUre7PT9hbYpfn9ERQlzarZ2Cwv8Ax0Iv7GZj+Rhbz1+dCcJhbLmI1O7n6VfOyWzRD9UlYWeV5s5I1BtkjToBY6cyaThh6yZ0e0M6jhlHvaa+DKvLEbuRveUyc9Gkz2/KB+almju0cDDHNPHKXBC5oiouDnN1DdNFHvoGVrViVWeZ7WyqcoNeAgmuE0vLXMlNORbGjSae7uvd0alomlkAPVd7ZbPLqJUFygsw/h3g+mvv6UfBpYqzVi4ZHF2ZWjWDc7fqKcwmL1FjYjjVq2z2VLMXgsL6lDoL81PDyqu7S2JNCveOllBGt1I1NhuNJafDOlDJBq4v3B/C7WLe3vHEcQePWjOC2ooKqrBiTYC9iNeVZ/g8WFYX9lt38J4jyqzY/s80kCYnDteQA5kU6tl/D10050uqe5oUrWxbtrSPGne2vl3rwOvE/D48L1BMkWKCMQfs5FkFyQUZTx5jhag3Z3tmzAJNrpYn8QG4kc6JbUjUd1iULtF3iCXu/C5iZgrXIFrjSx86iUk9g6oOO5bO2ME2PwUBghLFZCWUMl7KjJdQWBIJPK/Sq5srthjMJJEuJzrAFRe7eMJaJbLnTwgkqBfrax31dItn4TDKjttGSNJgzIJ3VDZbZhuG64v51X/pc2eFTDBp1ZwZfyWTMf7RWqLl/uMWVY79RmpIujAWs4INuotcc6yvZ20ZcBiGDIveKDGwYaMpINxYjQ5VINaXsvDsmHQYl0YiNMxAIswQZt2/jUDD4/Z+Lbu1aLEFVLAMuYhbgEqWF7XYceNWFlIwcv1jGxyt7b4iNjl3e2ulvICtjArF45Fi2uEUBFXFKAu4BSwygehFbMhvQZAN2ybLgpz/AAge91H61kuzsEXa53VrPbSO+DkXmUH/ANin9KznGTCJQq+0d3QcTWPOvWtnpOx21haXLl9EE+yyK+OiQgFUzN0zKpKn0OvnarE6lsAGHtwSu2nArK3yDX9KrPYE2xkfVXH+wmrlslQk2IwzbpC0q9Q/tf3D3Gji3iV696c3/FRfuTafzK52txQkmjZd7QRs3QlmIB8rmhRWl4yFkmdX1ZXWMdRGoAPrlv60sijB8sxdfjiljivD5jGSlCOnQK7RlOjLiwJiFjpzuaejWnbUrWbF06KqiU6qUpEp5Y61ajirCNqlIxmCWVGjcXVxY/5HUHWpax04I6GousVGIbd2c2HlaJ96m4bdmU+yw8/ncVI2B2jlwzeE3Tih3HqORrWds7BhxSZZluR7Lro6fyn9DpWXbc7H4jDscqNLGTo8YLb9wZRcqfh1qbNUxnrRdo9tDGRiYyRKO6nGZkI1R7+LKd62JuCDxtqNKsmxNty4ZVa4eJ9PI8iPuk777jQbD9hMTvkyomQuTfMynLfJl08XA8OvMtsuSHCp3c6mVHHi4EnkNDp060NKew2M2t2WHtxhTiMJFiIwZFQsLAHMFkAzaDeLovxoLHtKbak+HgkZSVHd3UZbJp3kr66tYC+4XAAAvrYtj9qMPHEYj3r4VmCBW1kQmxC95oGUWuDv0tqRRjZGJ2XPqglDaXRnZW1a1zbr14jnV4N1uUyqF2madhrMtrabuelY8+Em2ZijkGUrmVSy3SWM/P7t7G4Iq6YGTC2vDNMnhDeCRibG1iEYEt7S8D7Q50STEZ0BXFI6lstp0ja5N7AAZTfQ871cVS8TP+zuy5cdjRM+oWVZZHAsoyEEIOvhUActa1nuGTVdRy5eVM4bGFRYiMqPwDIB6EkW9anLODQsBX+2+Jtg2O7xoPjf9KyeScsxY7z8uVad9JE3/Cqq3u8yj/ax3elZuqpH7Ru3JdSP6twPlqOdYOodzPV9jRrp78W/oEdkTtHIrJq4IYn8IBvl8zWlYuzy4XEp9492eeVlYgHyOYetZIu20XTKQo3KnE/xtVlwPaZ+5SNFAysXzNfQsPZVDqdGOpt7WgOhq2LJFbB67pp5GpQW+69zXee25OXxsmUXCOQzcAQuS1+J0+NIJpl8Rcknfck9STct6m9NmWmRRxOrnJTUZKtKS/Ukg129R0epEa0rIaemqifhY7ipPc0nC1KqJbDZS3KglOqairJSxLTjkbEsGlXqKJq931EGpEpmpsvUZpqbMtGirmiSxB04VUtp7ImuxyxSIoLA6hrDW2Xn5cqsXe15ZKOkkc6i/EpOy5o3OUxL4hoc+UZgDluMh3X+Jo9snDKkt5IXAubmOaMXHtA62a+YKd3A1T8Y6d4/dm6ZmynpfSkLPWf0kkduPTYGt0/M2PA4/Bx3v3qXvbxRHfyCkW13eQqdBtnZ63s7hSqra27IzEaXJJ8Z16CsVjxJ4XPxonhMLO25Tw32G8Ejf0Bo/wARNd5ZdndPPiMvP9DVG21s4qFM0ml9TC5BLABtAh003UaTtrgbaYgescwPxSskw+yWbRnsdwABJ8+QGu+iCbGVSfvZRYliAuYjl0v1qfxGR8h/BsV8te9fYuO2dsw46TD4eGRsry2d8jKB4bALnsSTc/s0TwnZKGJQyoHkgnAYyG6vGxF7qNAQkgbd7S8qHfR5stDMXtfulupPEt4bgcBoasWFnP1aSS/+pi9P5TiUjA6+EfGr41frS5FdQ/QtYcTdKk/a5N/Qp/afYSQ4phEtg4WRQBopYtmUdPDu60NkFmuALMLW8hdfX2tetWvt2bYqP/lj+56pmDlGqN93VSeRGnuuRSZ0pUdXo5yngjKW+yHYZ/3xsRuP74UlpLGoHf2N/eOY/fypUU97jlr6fu3vNHDk3oy9sdFrxeljzH5d/lz5hWF6IQtQWOSpUWLtUm9zB0sfVLFhTU0GguExgNS/rgqRY2cXZSxPS+/oIMSaUJjWzSeYeZhn6xXjiqECU0rNR0lfSMINiqQcVUHNXQaNA1Ml/WKjbWxpSFyN9so6ZiFv8b1wGoPaM/YH+ZaE9osb061ZYp+KKoKnbPwufUnQMotzvv8AgDQ8n5UW2U27zZvcAP1Nc+bpHsukhGU6YXwaAL4QBfKBz3k3vzAIPpRBZiLKDqx92lh8Ln1oPhn1UclLH1FgPiR6VKgfMxPLT1Op/Sk2dqKVFiilVLhDqN54/v8A71EfEljpoo/fzqNALi50G+/76VxbyNZdB8NKLkyulLc0r6P5+7w+JxBHhUbzx7pCx9PEB76IomTA4JdSZJsOSTvYs/ekn1FRDCMPsZVAuZFHqZXzEn+mjeOUCXAxcmZrf8qBgL+RYH0Fb4qkl+XxPKZp6ssp/wBT8oRKt26lvjTyjgHvJZvkB76o2bW45frVs7fMBiZzf7qLbqVT9P1qovpby/zWPN/Md7s9JYIfkvkNX0t7v8U3FPlN+W/y3H4fKmhJr8aQzXpN0dKUFKLT4Yez0kyVCw0t0Hlb3afpXTJW3TqVni/SegySg+5teQVw09qkfWqAHEEV762aKxkl1qs//9k=">
            <a:hlinkClick r:id="rId3"/>
          </p:cNvPr>
          <p:cNvSpPr>
            <a:spLocks noChangeAspect="1" noChangeArrowheads="1"/>
          </p:cNvSpPr>
          <p:nvPr/>
        </p:nvSpPr>
        <p:spPr bwMode="auto">
          <a:xfrm>
            <a:off x="376238" y="-1652588"/>
            <a:ext cx="2790825" cy="4086226"/>
          </a:xfrm>
          <a:prstGeom prst="rect">
            <a:avLst/>
          </a:prstGeom>
          <a:noFill/>
          <a:ln w="9525">
            <a:noFill/>
            <a:miter lim="800000"/>
            <a:headEnd/>
            <a:tailEnd/>
          </a:ln>
        </p:spPr>
        <p:txBody>
          <a:bodyPr/>
          <a:lstStyle/>
          <a:p>
            <a:endParaRPr lang="it-IT">
              <a:latin typeface="Calibri" pitchFamily="34" charset="0"/>
            </a:endParaRPr>
          </a:p>
        </p:txBody>
      </p:sp>
      <p:pic>
        <p:nvPicPr>
          <p:cNvPr id="16392" name="Picture 11"/>
          <p:cNvPicPr>
            <a:picLocks noChangeAspect="1" noChangeArrowheads="1"/>
          </p:cNvPicPr>
          <p:nvPr/>
        </p:nvPicPr>
        <p:blipFill>
          <a:blip r:embed="rId4"/>
          <a:srcRect/>
          <a:stretch>
            <a:fillRect/>
          </a:stretch>
        </p:blipFill>
        <p:spPr bwMode="auto">
          <a:xfrm>
            <a:off x="2746375" y="3789363"/>
            <a:ext cx="1771650" cy="2590800"/>
          </a:xfrm>
          <a:prstGeom prst="rect">
            <a:avLst/>
          </a:prstGeom>
          <a:noFill/>
          <a:ln w="9525">
            <a:noFill/>
            <a:miter lim="800000"/>
            <a:headEnd/>
            <a:tailEnd/>
          </a:ln>
        </p:spPr>
      </p:pic>
      <p:sp>
        <p:nvSpPr>
          <p:cNvPr id="21513" name="AutoShape 13" descr="data:image/jpeg;base64,/9j/4AAQSkZJRgABAQAAAQABAAD/2wCEAAkGBxQSEhUUExQVFBUXFRQUFRQXFBYUFBQVFBQWFhUUFBQYHCggGBolHRQUITEhJSkrLi4uFx8zODMsNygtLisBCgoKDg0OGhAQGywkICYsLCwsLCwsLCwsLCwsLCwsLC4sLCwsLCwsLCwvLCwsLCwsLCwsLCwsLCwsLCwsLCwsLP/AABEIALcBEwMBIgACEQEDEQH/xAAbAAAABwEAAAAAAAAAAAAAAAAAAQIDBAUGB//EAEQQAAIBAgMEBwQIBAQFBQAAAAECAAMRBBIhBTFBUQYTImFxgZEyobHBBxRCUmJy0fAjgpLhFTOiwiQ0Y7LxQ1NUc4P/xAAbAQACAwEBAQAAAAAAAAAAAAACAwABBAUGB//EADIRAAICAQMCBQEGBgMAAAAAAAABAhEDBBIhMUEFEyJRYRRxgZGhsfAVMlLB0eEjQmL/2gAMAwEAAhEDEQA/AOaGnEZJLKRBpwKHqQyrEcY8mMYcYkrGnEFxTC3E+nthhJ1DpARxmbYxstK2IptM3NDpD3ywobeB4zmwqxxMUw4xsZUKeOLOrUNrg8ZLXaI5zlFLajDjJ1DbrfvvjFkEy0/sdM+vDnD+uSi2Zs2qQGrt1Cn7OUvV13XQez4MQe6avDdF6Kq7VMUQqDttZVy3GgKm5v3XvGrNFGeWAi08TJNOtIFRMMtsteqb7j1F/wDSGzW8o/hKHWX6molaxIKqSrgjeDTcA+l4+OZCHgaJ61orrZWCpb2jbhY77+ENq9pohkT4QEsLXYsushipKv6zFLiZpUhEsbLPPBeQVxEWK8KwHAkmIIjXXQxVhWA4sURGqixfWRDvLsGiJWEhVVk+oZEqyBIjKNZOpyEZLoGVIai1wmknoZWUWljRN5lmaoMfVYopG6ldUF2ZVHMkD4yK216X2WzDmASv9W4xDnFdWE5xj1ZIqU5FrUdJCq9Ik1AI08z+kZXbAcaE+NvhA+ohfBmyavHH5FtS1gjf1wd58h+sON+pgI+rh7M5faEVmw6uhU30U8hk/wC0iH/guGbgyn8L39zXnn1qYHupeEZ49KZi2SRqom0r9EwfYrAfnFvgflKXHdG663tkqD8Dj4NYxiywfcyz0eePWL/UzVSRmMu6nR/EndSP9SfrIr9HcV/7Dnwyn4GGpx9zO8GVf9X+DKvNDzSTV2XXX2qFUf8A5vb1tIrIw0IIPIgg+kPhi2pLqhQabbojgFp2raNUIupOgpKRfS+6oRrc+yCANSbY7ZdMPUAtmA1IvYEDgTwF7Dzmzr7LUIDckE5rk6DW+61r+F4EpqLpkSclwTNubYBYimxIC8CpZmO8Cx7NtNb+HdVYXG5TUcsVICnKW38NCW3iw3RP+HqczkWFxbTnw9NYT4NXFja411156d/hJHJ6rKli9O00WFwj1aAfMc75QB9pSSAON7AG9jymj6BYINh2pfao1GzcGsxzI3MHfr+Gc9o4CvRscPUqILXspOUkc0vla+g1FpO6P9I69Cv1jqSxAVyOyHUaAMlspN9bi0149RFSMObSTcXR03GYXrmyZsmJCXDNcJWTUWYj7Y0Nx3eWMXFEs6AdtSwKtv7NgbaC2vDwi9qdNOvK9XTKWa6uWs4I4qF3DfxMi7d2olaqrUzZwafWALY5joRe2oNrW3aCLnLbO4D8ClsqfUina1jY6GPUtrDnG8Pg3xIWkrIHV2F6tVlU57ZVuEYnuPeRLCl9F+M+1XwyDueq/wAUF5phrH3QUsUQqe0xzklNoDnJFH6Lq/8A8ql5U3PzjtP6NcUGN8RRy30YZySLb8ttPWaFq4dzPLBHsMLjRzjgxQ5y3o/R4AO1iiT+GkB8WMl0ehVBfaq1mPdlUfAwvrMa7i3pigGJhNiJrKXRnCr9l2/NUPytLClg6KezRpjvyAn1OsF66PZMD6RnP+sLeyCfAX+EeTZWIf2aL68SuUerWE6GKx4aeGkSWJi3r5dkGtJHuzF0uiNc+01NP5ix9FFvfE7X2WmEomo1QuQQAoUKLnmSTpNdi8SlNczsFHMm0wHTHpbh3pmkAXBIOa+UaG+nGJnrMr70DlhjhFruUNfpVUzZaaXJ3AAsx8oH2liT/m1hQH3dC5/kU6eZmcxO32UEUwKYPIWJ8TvPmZTVsc7neST6mZpZJy6tmeOCUjZvtGmpv7bffqtmPku4SNX23m31Pf7pm6WzidajHwB+Jm26FdEaNWlUquga5yJmN929h56eUVJ0rDxaWGSexMpl2guRjmG+MVOklZEVkVXp3KstjmB0t2hukHpVsoYepZbZTe3G1uEpqWIdL5HZb77HQyQlfKNUvDVH2f2moTbeOIuKIsd17A+YLQSip7MrOM2c666tDh2ZfKw/+fz/AMluMQ3OKGMcbmI8zFvhoyaU5XB9R5HhtCp94+sUNoPzMjZTCtJSLJq7TbnHV2s3OVkOSkS2W1PbbjifWbHoBtnM9TPqwVct9bAk3I905xLHYO0TQrI/C+Vu9Tv9N/lDx1GSZn1UHlwyijoHTTC0qjU36mnn7bZhTALsuUKKhHtAZ2NjfUTNYrDZepp7x2mJ33yAAKfNwfKaDbmNuyryUt67pVPqVOul/eP7RuadyPN4sVRIOLwxJy2uSAAOGZyWZmI4AAeknYXYSkrfcNTf7TcyBwHAR1N+bf8Av+wkihXN+JgbmG4FkuFVRouY2sP3wldi9kDqyCbHiRpxvYd0mpiDGsfibKbgkW3jXXv5RiYlxMXj8Blfs6Wso7jK0YgriVzWAcZdPEG5/mK+ku6xAILHe9210HLX97pS7VQU+1YE06mcA63VW7Q/oPvmiM7M0o0WmGrlHzAm19dd9iP7+s6h0Z2uMQGW/bSwbvBGjTjSYjLmF7gFgp/DuB8/nLvoltfqsShJsKlkfxLFVPdrb1hJgNHZhXA0GsBxBkBHjgaEASTVMAaNLFrLILigIhnA3n9Yy+NA3DzMllUTAJnOmvSP6pSGTV3YqCdygC5NuJ3esnnEM+658NffIG1+jSYtAta4sbqQe0p7raScsGcG4tI5FtXb9SqSXdm7ybytweDrYlrUaT1TexyKWA/M25fMztOyeguCw9j1XWt96r/E/wBJGUek0KKqiygKBuAAAHgBK2iIadROE7U6EV6FNKmIZEztl6tTncaE9o+yN3C8hU8OlMdka8zqfWdH+lDEdmgnM1G9Ao+ZnO3WUzHqJPe43wMsbzqvRGsooU1T2Qo9bak+d5y4JNV0Px2S6E8bj5xWVcWafD8qjk2+6NltPovh8RdnpKzWIBYXtfiO/TfOZdJOiPVPZBlHLXLpy5TrWExoaVPS7KUW+8nTwGpi4rptOrmyeXByl2RzAMafYO8aQTQ1QpOoEE0UeV85d0VEI6xZWJInJPstDRpRJpGPWhy7B2ojml3QuqkiKUyWTYiJ1YiqWELsFG9iAPEm0l2i8PUKMHXRlNwd9iO4yKRUsbrg1O1cG9N1a9xkUd/ZuD8oQqKRrvmX2ztmuzCoaltBwAGmh03bwY1szbhqsEJBYmwtpeaHHd6keYlcJOEupr6LAd8nJlO60xm1atWlcG698o6O1amf/Of10kjCwJujqD4dt43RqsxAta8zGztvOlu3fuv8poaG0RVHfCoDazIbUpkOVN8pNhzud4+HpKXHV8x1P2bHkSLWJ8RNxtzAdYBbQg3vxAt+tvfMBtVLM1hppfl2Rr8o3GIyIj7Jvky8jYjjoZNq1CG00sPeDp7/AISw2Psu3W3q01VmGp1IcAk6DhqJX47CvTqZWANrEMNQwNzde7dG3bFbGlbO37CxXW0ab/eQE+NtffLZFmV6BYaqmFQOGGpyhtCFOuvmTNbTv/4/WGhLQqwG+IZ2Psi3edP7x0NAXkohH+qE+039I+Z/SOJhUHC/e3a+MWGgJl0QXeDNG7wXllBsYkiHDCyEOZ/SU98TTXlRB82d7/ATHus2/wBJ1K1ek33qRX+lyf8AfMYFgPqcPO2ssrG0SSaFTIwIiAsGWCxUZuMlJdjT7P2xawvEbW2gaj67gAB3cT8pVbPGl+I+EFNr5idSSYnHGpnZ8Q1CyaWL/qEPv4wRl899N0E0HFoXlh2iwIRE4tn2qkwrCEUgMUGlgNDZpwCnHrw8sllUM9XD6uO2gtKCCxeyxWpjf2eH3iQLx7oR0aAxHWMpAQEqDr220B8hf1k/Zp7PrNDs7H0lUDMAfnNeKTqjy2sgvOk/kjbe2UKvD985icX0QbMTkvfgGA9AZ0utV0vcESK2JWMfpfBmrd1RktndGEIs9Jl5HPY+NlMtqGx1o2ylj4m8s+v5GQsTibmS7LUa6EbH4sAHnoP7mZatsy9Jn39okflvf3/KaXG4MVAN+nC9ge4yTg6YVCpAubi3DUbpadIXKNyMrsCjQYsrE5muFDDS9rBr8b2knYmzjVxWEokE9Wpep+VKrWU911A85bnYgHVue0ysTZeJG7MeAvrLfobgx11er93JQB5lRnf3sPSFj5kXnaWOka5Y8hjYEdSarOcGBDywxDEllCcsGWOWgAksggJFBYu0AEhLEgQxDIhXhFGE+lCh/wAu3D+IvrkI+BmHCTpP0i4cthQ33Kik+DAr8SJzhW7oqXU4WtTWVjTQgIZ3wmgmcUMTkBHM/KPYX2dZBxG7985PoezLiuTTky7sMI+1jDVx+xBDfELff7oIYr7h4aQ7xTiNgTiH2a6AwiAI7E5ZA7sIGLRo2VhayyElTFRhXjitBJRYVqBSlRcbqnWeRR7fOUu21ZCbEgNbUHUHfNtjMPfZVKoN9N2byao6n3lfSc3x3SBy1jTYgfgzDxm6EHxXseU1GW8k792vzLzo9g6guetqFTqQzFvS+4S4xtUg6TH4LpRWGi0WYd1Mj3iSE2rWqtrSZBzYW/8AMOUH3FRmi9+umOU6t7SuLXkjDVLWgBMu0OkZxeIyWOUOt7FTytvEbwta8frKCtzwufdCQm6YvDbRWqwo4fRzvvrkA3lrTU7F2euHpCmCTqzMx3szEszHzMz/ANHmylRXrHV6hOvJAQFHmVc+k2lhNUI0jFlybmAR1BECOKIQoO0UBABDEhQYEO0AhiSiWJtFBYpYuFQNjRSJyx8xtll0SyFtfB9dQqU+LIwH5gLr7wJxmoQNOPLl4zuBnJemuA6nFvYdmpaqv83tD+oH1ECaOZr8V1P7ilEKqtoBCqPFnNrkjYg2HpJ+XQW/d5W16oFr8+WnnLfBU0ddLa8QR7rQkNfEEyI+Bud8EtBhLfaPqf1gh0B5vyMsIyRFI0WROGfaRsQGHlhNIQIiIjoiWEgVjcWjRJEISFnS+itNcRs40v8A7aZ7iWLA/wCpTOeY6m1PQCzKSD4g2IPnNR9HW0ctVqJ3VBdfzIPmL+kjdLLUMVUuBZrVF782/wD1ZpvTvHFrtweT1UHh1U4+/K+8zGEqVGOolhV3d8VQ2wjDgPjGa2MU7oPLFuYip3RinUjVTE33RpDcwqB3F1h6l5aupKEDeVI8yLSkwQml2eO0tzxEi60A+lmj2Fh8tFBa2+w7rm1/K0srQwvKLRZsSOe2Eix+0AWOZJdAtiAIpVhgRUuirCtBDhSyhaiHCvDkKBaEYcEhBDLMd9I2z81BaoGtNtfyPYH35Zs5D2phRVpPTP20ZfUaH1lPlC80N8HE4gYy5j1UFSQdCDY+I0MjtFI4SRFxB3eMcp4Ue0GNJuYYC/ip0Mg7UoMwupPZBuvPnaZ2ob79YSOhhw748Ojaf4liV0zUWt9otYnyBgmJCwSx30cfj8P9nREePK0iiOq04rPqdEi0Q40hqYbQSUJAgissK0hQgiIIkkUGP2T6RL4Zvun0llLJHpYrZmMNGqlQb0YHxHEel503pH0epY+muYlWAulRdSA2tiOKnTScpnUug2MNTCqCbmmTT8hqvuIHlNujly4s4njuJ7I5o9uPxOS9I+j9XBVerZw9wGVlvqpJGoO46HSVgqGdH+k+jerTP/T+Dt+swBQXjpOm0caHMUwqVzJlKkYeFpiWCU4tsakO4RLS32c3A8JAoCS6FwQYN8hNcG22JtIVBkY2cD+ocx3y4VZz8KdGBII1BGhEvtnbfcaVFzfiGh8xuPummGZdGYcmB9YmjAjiyCm1qJGrhfzaW890XhdpUal+rqo1t9mGnee7vmiPqVoyytOmS7QEStxO3qSbiXP4d3qZGXpKD/6RA/MD8oDywXcNYptXRdwGQsNtek/HKeTae/dJgN90JST6AuLXUWkUYhYbSwRRhGIDRQaQgITCHEkyEOMdLKGTGVxw6zNb84D/AO6UrGar6Qh/xrW406ZPjYj4ATJVz74p9ThzjWRr5E4f2rxvHbCpuuZew1zu9k+I/SSKAk6v7C+Hzi5ya6G/w2O7M76UYp9k1Abdk994cvXOsErzZHa8iJZXi1ESwjuGpMxsouf3vnMPeNpcsCmTcNgnfcNOZ3f3lngdlKti/ab3D9ZaoJFE5Wo8TjHjHz8lZh9ij7RJ9wk1MCq7gBJqrFEQ1E5WTV5Z9WQHoCR30lhVWObP2T1pu18gOvf3CHGLbpCnkpWyDQ2EMQMx7H47Xv8Ay8fGWOx6Q2ctV6lVWpEC1gQ2ccAOZGmh5SzxtdaaFmISmo1bcAOCr8JzXbO1KmNqhVBFJdw+6m65/G36zp4dPBf8kuEurMuTXZpx8lO0+xY7b2y2LPWMoVQCqLxy3O88TMvWXWX9dQFAG6VOLomY3kUpNj4w2xSCwrWljTbdKmixvul1hKdwCZUmGkSqIllh6ciYZe6TqSnhAsjQ+iax2tXWmuZjYD96SNjcYtFbtqT7K8T+glZs7ZWIx7ZyclMG2c3yjmEX7R/d50NLonlW+bqPv7/YYM+pWP0x5YhGqY+t1VPs0xq7cFHAtzY8Fl3Vw60f4FL2U9pjbNUfeWcga23AcLTQYLZ1LBUSKY0UZix9p33AsfGw7pn6Wpud5Nz5ya3OlFYsfEf31B0sG5Oc+WO06UdFOOIIqc2ja2M2jlHEsnssR5xupGGvKUmnwDSZeYfbxHtAHvGhlvhdpJU0BseR3+XOYR6hECYkjdePhqZLqKnp0+h0G0FpnNl7ft2amo+9xHjzmgp1gwupuOYm2E4y6GSUJRfI6rRDnWFA2+GBRyv6QxbGnvp0z7iPlMfWe5902X0mHLigf+in/c4mLoC7e+KfU4+RVkk/km8B3R3EvoPAfCNCKxJichv8IXrk/ggONYIZMOAdyjeUujaD2iW87fCTaGz1QWUWj64kQHEiZNponqss+JNjFVcsQmJBjlfEraxmcxVTq2zKbqd45d4lqIqzTU6kezypw2IuJPptISgsdiBTRnbgN3M8B6zHVelWLeqOrqmkgZrIgGUItgAcwOYk3ufhJvTrFm1KktyWJYhdSQBa3vJ/llJRDUKZNZXUA6koxAL7r6ceU16eHF+5k1E+aF7Q6RYjFIVqsClNmIIULm0spa2ht2pd9EaB+rKzAZnJfxG5fcJks4q3FLPZ2yWtYWJHA2ItedGw6ZVVRoAAPSHqpTUFB3XUvSxTk5ETF4MESL9QJWxl0BDCTCmb7M6NnajQSzpYO3fJvVAmOJR75dksZp4fnBjcatFbnyXixjW0dopRGpu3BRv8+QmRxmJeqxZj4DgByE6mh8Plme6fEf1OfqtWoLbHr+hYYKk+NxCpfVj2jwRBvt+95nV8PRWmiogsqiyjuExP0Z0Bes/EBFHcDcn109JubToa2fqWNcJHPwq/U+rKrpHUtTVfvNc+C/3KyjoCWHSSrerbgqqPM9o+4rK0NacDUSubOthjWNEzNaN1K45yvxOLtxlJjtrW3QFyHtNBVxoG8iCjic+6YZMQ9VwCeyNT4TWYPGqAANJUo0WWRSDLGxiRD64QKIOrTElYXFGmbrpzHA+IkEVYpakOMnHoC4p9S+Tb3NPQ/rHv8ep8Qw8gfnM8HEPMI1amYp4IlD9IFJ8TWV6K3UU1UkkAk5mO4+MzNHZ9Rb3QzoTBTGKtEcJPqZd0ZMnhsJtu2jFU8Mx3qfSMYwzXYxBltMfj2uxkWTeO0ujjp06d2RLwRsmCGazWttBon/E2iatdZCrYocICRY/iMaxkF8dIlfEE8ZGZzCUSUarYeLutuRtNLhQWIA3k2nPdkVyj67jp58J1DovS0NQ/lX5n5esX5e6dElPbGy36hKS5jlGUG7mwsOJv6zmfSbazYyplpgmkl8igEljxqMBxnQtqYSlWt11yoN7FyqGwJ7QG8AAnXlJdClTprZVVFFgAAANdB7zOvgnDFzVs5WRSn3OLUaTqT2GAGvskC24628Jqdl7bVgA+jDidx/SdDoKpbgRqDuO7fMr0m6CZyamGYI280z7B/Lb2Y+UsOqjtyKq6MGDnhlcGFTrA7iD4GE+KQb2UfzCZansHFg5WoODzDXX1BllQ6G4l/sKv52vf0vYRH8Kwrl5OP38jv4hP+kexG2qS7iW7gJBO2a9e4oqQOJUFm900Wz/o/QWNeoah35F7FPwtNZh6FOioVFCgfZVb+4C8ZDHpcL9K3P5FzzZsi5dL4OSNsquTrSqkniUYk+6E+zaq76VQeKNb4TsdGoHAZTcHcR6RZE0/XtcbTP5Cfc5t0F2kKNcoxstWy+DC+X1uR6TpKLrIeLwFKp/mU0Y8CVBPlH6NYXtY9xmbPljke5KmNxwcVRlNtN/Hqfmt6AD5Sur4gAR/pFUy16g/ED6qD85l8fiyTYThzVzf2nYx/wAi+wPH4y5IlNi8RbTefhHsRUy6b2PukB9nHedeOvMxsUkVJ30HsFVy3vvlgK/fKUFl0kpGa14TiVyXVHaDDfJSbRlHRqc9I+tTnBcUXZc/X4obRlRoYMkHaiy6G0otdpTOtDpt3ytiLNImPj314TOrWjdXEwNhfBYbUx2pAmaxTXMcr4m++RHr8hGQjQLYnLBE684IwEkPiyYy+IggkoJDfWSXSwbtyA9T7oUEVlk4rg6Wh00MsnuJK4O32vdOq9GD/wANSPME+rGCCXppNydleMabHixRcFXP9he1irHISdVCWABH8Z1pgm57m8iYzsutTbPUGaxqVGNwo0wxKgWB3AnTjoIIJtc2lwecglLJTJGzv+Yy5y3VoFYWt2qnaLXvru8poK2798BeCCFjk5K2FlgoypfH6ER3PP8Aev6RxCd3y7/GCCRAsLFVuqps5F8q3tuvbh6yjweNqYgWS6toXctZU13IgPa8TCgm3DFeVKfdGTK28kY9g61BswRVZUpEgFSM5H3rl7XLG9iIVLBVRlJTRTZgrBXcNe7E5rXsEB1+9BBKeRotYkybg8JlqO2TKtgqA5SQeOUruU6G3MyYIIJnnJt2PjFJGI6admsT95FPpdf9omVcceJggnPmvWzpY/5EIShcySaOkOCCwyJVwdzpzmp2B0VWouaobLyFrnz4QQRuNWLzSaXBZV+hmHPsl1PO4b3Wme2r0PrUwXQq6jUm+Ugd4PyggjnBCFORmXLKYtcaYIIlpGiwzir74g14UEGghP1qD6xBBJRViWqAyHUtBBIkRi1Yc4IIIVFWf//Z">
            <a:hlinkClick r:id="rId5"/>
          </p:cNvPr>
          <p:cNvSpPr>
            <a:spLocks noChangeAspect="1" noChangeArrowheads="1"/>
          </p:cNvSpPr>
          <p:nvPr/>
        </p:nvSpPr>
        <p:spPr bwMode="auto">
          <a:xfrm>
            <a:off x="71438" y="-1447800"/>
            <a:ext cx="4552950" cy="3028950"/>
          </a:xfrm>
          <a:prstGeom prst="rect">
            <a:avLst/>
          </a:prstGeom>
          <a:noFill/>
          <a:ln w="9525">
            <a:noFill/>
            <a:miter lim="800000"/>
            <a:headEnd/>
            <a:tailEnd/>
          </a:ln>
        </p:spPr>
        <p:txBody>
          <a:bodyPr/>
          <a:lstStyle/>
          <a:p>
            <a:endParaRPr lang="it-IT">
              <a:latin typeface="Calibri" pitchFamily="34" charset="0"/>
            </a:endParaRPr>
          </a:p>
        </p:txBody>
      </p:sp>
      <p:pic>
        <p:nvPicPr>
          <p:cNvPr id="16394" name="Picture 14"/>
          <p:cNvPicPr>
            <a:picLocks noChangeAspect="1" noChangeArrowheads="1"/>
          </p:cNvPicPr>
          <p:nvPr/>
        </p:nvPicPr>
        <p:blipFill>
          <a:blip r:embed="rId6"/>
          <a:srcRect/>
          <a:stretch>
            <a:fillRect/>
          </a:stretch>
        </p:blipFill>
        <p:spPr bwMode="auto">
          <a:xfrm>
            <a:off x="6964363" y="1336675"/>
            <a:ext cx="2068512" cy="1584325"/>
          </a:xfrm>
          <a:prstGeom prst="rect">
            <a:avLst/>
          </a:prstGeom>
          <a:noFill/>
          <a:ln w="9525">
            <a:noFill/>
            <a:miter lim="800000"/>
            <a:headEnd/>
            <a:tailEnd/>
          </a:ln>
        </p:spPr>
      </p:pic>
      <p:sp>
        <p:nvSpPr>
          <p:cNvPr id="8" name="Pagina iniziale 7">
            <a:hlinkClick r:id="" action="ppaction://hlinkshowjump?jump=firstslide" highlightClick="1"/>
          </p:cNvPr>
          <p:cNvSpPr/>
          <p:nvPr/>
        </p:nvSpPr>
        <p:spPr>
          <a:xfrm>
            <a:off x="184150" y="6094413"/>
            <a:ext cx="719138" cy="71913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Avanti o successivo 8">
            <a:hlinkClick r:id="" action="ppaction://hlinkshowjump?jump=nextslide" highlightClick="1"/>
          </p:cNvPr>
          <p:cNvSpPr/>
          <p:nvPr/>
        </p:nvSpPr>
        <p:spPr>
          <a:xfrm>
            <a:off x="8093075" y="6092825"/>
            <a:ext cx="719138" cy="7191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Indietro o precedente 9">
            <a:hlinkClick r:id="" action="ppaction://hlinkshowjump?jump=previousslide" highlightClick="1"/>
          </p:cNvPr>
          <p:cNvSpPr/>
          <p:nvPr/>
        </p:nvSpPr>
        <p:spPr>
          <a:xfrm>
            <a:off x="7164388" y="6092825"/>
            <a:ext cx="719137" cy="71913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399" name="CasellaDiTesto 11"/>
          <p:cNvSpPr txBox="1">
            <a:spLocks noChangeArrowheads="1"/>
          </p:cNvSpPr>
          <p:nvPr/>
        </p:nvSpPr>
        <p:spPr bwMode="auto">
          <a:xfrm>
            <a:off x="395288" y="4076700"/>
            <a:ext cx="2108200" cy="2014538"/>
          </a:xfrm>
          <a:prstGeom prst="rect">
            <a:avLst/>
          </a:prstGeom>
          <a:noFill/>
          <a:ln w="9525">
            <a:noFill/>
            <a:miter lim="800000"/>
            <a:headEnd/>
            <a:tailEnd/>
          </a:ln>
        </p:spPr>
        <p:txBody>
          <a:bodyPr>
            <a:spAutoFit/>
          </a:bodyPr>
          <a:lstStyle/>
          <a:p>
            <a:r>
              <a:rPr lang="it-IT" b="1" dirty="0">
                <a:solidFill>
                  <a:srgbClr val="FF0000"/>
                </a:solidFill>
                <a:latin typeface="Calibri" pitchFamily="34" charset="0"/>
              </a:rPr>
              <a:t>BEN  JOHNSON</a:t>
            </a:r>
          </a:p>
          <a:p>
            <a:r>
              <a:rPr lang="it-IT" dirty="0">
                <a:latin typeface="Calibri" pitchFamily="34" charset="0"/>
              </a:rPr>
              <a:t>Nonostante abbia vinto l’oro nelle olimpiadi dell’88  ebbe assunto degli steroidi e il suo record fu annullato</a:t>
            </a:r>
          </a:p>
        </p:txBody>
      </p:sp>
      <p:sp>
        <p:nvSpPr>
          <p:cNvPr id="16400" name="CasellaDiTesto 12"/>
          <p:cNvSpPr txBox="1">
            <a:spLocks noChangeArrowheads="1"/>
          </p:cNvSpPr>
          <p:nvPr/>
        </p:nvSpPr>
        <p:spPr bwMode="auto">
          <a:xfrm>
            <a:off x="4932363" y="1341438"/>
            <a:ext cx="1871662" cy="2014538"/>
          </a:xfrm>
          <a:prstGeom prst="rect">
            <a:avLst/>
          </a:prstGeom>
          <a:noFill/>
          <a:ln w="9525">
            <a:noFill/>
            <a:miter lim="800000"/>
            <a:headEnd/>
            <a:tailEnd/>
          </a:ln>
        </p:spPr>
        <p:txBody>
          <a:bodyPr>
            <a:spAutoFit/>
          </a:bodyPr>
          <a:lstStyle/>
          <a:p>
            <a:r>
              <a:rPr lang="it-IT" b="1" dirty="0">
                <a:solidFill>
                  <a:srgbClr val="FF0000"/>
                </a:solidFill>
                <a:latin typeface="Calibri" pitchFamily="34" charset="0"/>
              </a:rPr>
              <a:t>ALEX SCHWAZER</a:t>
            </a:r>
          </a:p>
          <a:p>
            <a:r>
              <a:rPr lang="it-IT" dirty="0">
                <a:latin typeface="Calibri" pitchFamily="34" charset="0"/>
              </a:rPr>
              <a:t>Maratoneta italiano è stato trovato positivo al test  del doping alle olimpiadi di Londra 2012</a:t>
            </a:r>
          </a:p>
        </p:txBody>
      </p:sp>
      <p:sp>
        <p:nvSpPr>
          <p:cNvPr id="16401" name="Text Box 17"/>
          <p:cNvSpPr txBox="1">
            <a:spLocks noChangeArrowheads="1"/>
          </p:cNvSpPr>
          <p:nvPr/>
        </p:nvSpPr>
        <p:spPr bwMode="auto">
          <a:xfrm>
            <a:off x="4716463" y="3500438"/>
            <a:ext cx="2165350" cy="369332"/>
          </a:xfrm>
          <a:prstGeom prst="rect">
            <a:avLst/>
          </a:prstGeom>
          <a:noFill/>
          <a:ln w="9525">
            <a:noFill/>
            <a:miter lim="800000"/>
            <a:headEnd/>
            <a:tailEnd/>
          </a:ln>
        </p:spPr>
        <p:txBody>
          <a:bodyPr>
            <a:spAutoFit/>
          </a:bodyPr>
          <a:lstStyle/>
          <a:p>
            <a:pPr algn="ctr"/>
            <a:endParaRPr lang="it-IT" dirty="0">
              <a:latin typeface="Calibri" pitchFamily="34" charset="0"/>
            </a:endParaRPr>
          </a:p>
        </p:txBody>
      </p:sp>
      <p:sp>
        <p:nvSpPr>
          <p:cNvPr id="16402" name="Text Box 18"/>
          <p:cNvSpPr txBox="1">
            <a:spLocks noChangeArrowheads="1"/>
          </p:cNvSpPr>
          <p:nvPr/>
        </p:nvSpPr>
        <p:spPr bwMode="auto">
          <a:xfrm>
            <a:off x="395288" y="1341438"/>
            <a:ext cx="1873250" cy="2308225"/>
          </a:xfrm>
          <a:prstGeom prst="rect">
            <a:avLst/>
          </a:prstGeom>
          <a:noFill/>
          <a:ln w="9525">
            <a:noFill/>
            <a:miter lim="800000"/>
            <a:headEnd/>
            <a:tailEnd/>
          </a:ln>
        </p:spPr>
        <p:txBody>
          <a:bodyPr>
            <a:spAutoFit/>
          </a:bodyPr>
          <a:lstStyle/>
          <a:p>
            <a:pPr>
              <a:spcBef>
                <a:spcPct val="50000"/>
              </a:spcBef>
            </a:pPr>
            <a:r>
              <a:rPr lang="it-IT" b="1" dirty="0">
                <a:solidFill>
                  <a:srgbClr val="FF0000"/>
                </a:solidFill>
                <a:latin typeface="Calibri" pitchFamily="34" charset="0"/>
              </a:rPr>
              <a:t>USAIN BOLT           </a:t>
            </a:r>
            <a:r>
              <a:rPr lang="it-IT" dirty="0">
                <a:latin typeface="Calibri" pitchFamily="34" charset="0"/>
              </a:rPr>
              <a:t>atleta giamaicano considerato l’uomo più veloce del mondo e famoso per aver battuto vari record</a:t>
            </a:r>
          </a:p>
        </p:txBody>
      </p:sp>
      <p:pic>
        <p:nvPicPr>
          <p:cNvPr id="2" name="Immagine 1"/>
          <p:cNvPicPr>
            <a:picLocks noChangeAspect="1"/>
          </p:cNvPicPr>
          <p:nvPr/>
        </p:nvPicPr>
        <p:blipFill>
          <a:blip r:embed="rId7"/>
          <a:stretch>
            <a:fillRect/>
          </a:stretch>
        </p:blipFill>
        <p:spPr>
          <a:xfrm>
            <a:off x="7164288" y="3645024"/>
            <a:ext cx="1514845" cy="2272268"/>
          </a:xfrm>
          <a:prstGeom prst="rect">
            <a:avLst/>
          </a:prstGeom>
        </p:spPr>
      </p:pic>
      <p:sp>
        <p:nvSpPr>
          <p:cNvPr id="3" name="CasellaDiTesto 2"/>
          <p:cNvSpPr txBox="1"/>
          <p:nvPr/>
        </p:nvSpPr>
        <p:spPr>
          <a:xfrm>
            <a:off x="4760912" y="3789363"/>
            <a:ext cx="2043113" cy="2308324"/>
          </a:xfrm>
          <a:prstGeom prst="rect">
            <a:avLst/>
          </a:prstGeom>
          <a:noFill/>
        </p:spPr>
        <p:txBody>
          <a:bodyPr wrap="square" rtlCol="0">
            <a:spAutoFit/>
          </a:bodyPr>
          <a:lstStyle/>
          <a:p>
            <a:r>
              <a:rPr lang="it-IT" b="1" dirty="0" smtClean="0">
                <a:solidFill>
                  <a:srgbClr val="FF0000"/>
                </a:solidFill>
                <a:latin typeface="+mj-lt"/>
              </a:rPr>
              <a:t>VALERIA STRANEO</a:t>
            </a:r>
          </a:p>
          <a:p>
            <a:r>
              <a:rPr lang="it-IT" dirty="0" smtClean="0">
                <a:solidFill>
                  <a:srgbClr val="000000"/>
                </a:solidFill>
                <a:latin typeface="+mj-lt"/>
              </a:rPr>
              <a:t>Maratoneta italiana che ha partecipato alle olimpiadi di Londra 2012. E’ arrivata 8^ ed è la migliore italiana classificata </a:t>
            </a:r>
            <a:endParaRPr lang="it-IT"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80">
                                          <p:stCondLst>
                                            <p:cond delay="0"/>
                                          </p:stCondLst>
                                        </p:cTn>
                                        <p:tgtEl>
                                          <p:spTgt spid="16387">
                                            <p:txEl>
                                              <p:pRg st="0" end="0"/>
                                            </p:txEl>
                                          </p:spTgt>
                                        </p:tgtEl>
                                      </p:cBhvr>
                                    </p:animEffect>
                                    <p:anim calcmode="lin" valueType="num">
                                      <p:cBhvr>
                                        <p:cTn id="8" dur="1822" tmFilter="0,0; 0.14,0.36; 0.43,0.73; 0.71,0.91; 1.0,1.0">
                                          <p:stCondLst>
                                            <p:cond delay="0"/>
                                          </p:stCondLst>
                                        </p:cTn>
                                        <p:tgtEl>
                                          <p:spTgt spid="163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7">
                                            <p:txEl>
                                              <p:pRg st="0" end="0"/>
                                            </p:txEl>
                                          </p:spTgt>
                                        </p:tgtEl>
                                      </p:cBhvr>
                                      <p:to x="100000" y="60000"/>
                                    </p:animScale>
                                    <p:animScale>
                                      <p:cBhvr>
                                        <p:cTn id="14" dur="166" decel="50000">
                                          <p:stCondLst>
                                            <p:cond delay="676"/>
                                          </p:stCondLst>
                                        </p:cTn>
                                        <p:tgtEl>
                                          <p:spTgt spid="16387">
                                            <p:txEl>
                                              <p:pRg st="0" end="0"/>
                                            </p:txEl>
                                          </p:spTgt>
                                        </p:tgtEl>
                                      </p:cBhvr>
                                      <p:to x="100000" y="100000"/>
                                    </p:animScale>
                                    <p:animScale>
                                      <p:cBhvr>
                                        <p:cTn id="15" dur="26">
                                          <p:stCondLst>
                                            <p:cond delay="1312"/>
                                          </p:stCondLst>
                                        </p:cTn>
                                        <p:tgtEl>
                                          <p:spTgt spid="16387">
                                            <p:txEl>
                                              <p:pRg st="0" end="0"/>
                                            </p:txEl>
                                          </p:spTgt>
                                        </p:tgtEl>
                                      </p:cBhvr>
                                      <p:to x="100000" y="80000"/>
                                    </p:animScale>
                                    <p:animScale>
                                      <p:cBhvr>
                                        <p:cTn id="16" dur="166" decel="50000">
                                          <p:stCondLst>
                                            <p:cond delay="1338"/>
                                          </p:stCondLst>
                                        </p:cTn>
                                        <p:tgtEl>
                                          <p:spTgt spid="16387">
                                            <p:txEl>
                                              <p:pRg st="0" end="0"/>
                                            </p:txEl>
                                          </p:spTgt>
                                        </p:tgtEl>
                                      </p:cBhvr>
                                      <p:to x="100000" y="100000"/>
                                    </p:animScale>
                                    <p:animScale>
                                      <p:cBhvr>
                                        <p:cTn id="17" dur="26">
                                          <p:stCondLst>
                                            <p:cond delay="1642"/>
                                          </p:stCondLst>
                                        </p:cTn>
                                        <p:tgtEl>
                                          <p:spTgt spid="16387">
                                            <p:txEl>
                                              <p:pRg st="0" end="0"/>
                                            </p:txEl>
                                          </p:spTgt>
                                        </p:tgtEl>
                                      </p:cBhvr>
                                      <p:to x="100000" y="90000"/>
                                    </p:animScale>
                                    <p:animScale>
                                      <p:cBhvr>
                                        <p:cTn id="18" dur="166" decel="50000">
                                          <p:stCondLst>
                                            <p:cond delay="1668"/>
                                          </p:stCondLst>
                                        </p:cTn>
                                        <p:tgtEl>
                                          <p:spTgt spid="16387">
                                            <p:txEl>
                                              <p:pRg st="0" end="0"/>
                                            </p:txEl>
                                          </p:spTgt>
                                        </p:tgtEl>
                                      </p:cBhvr>
                                      <p:to x="100000" y="100000"/>
                                    </p:animScale>
                                    <p:animScale>
                                      <p:cBhvr>
                                        <p:cTn id="19" dur="26">
                                          <p:stCondLst>
                                            <p:cond delay="1808"/>
                                          </p:stCondLst>
                                        </p:cTn>
                                        <p:tgtEl>
                                          <p:spTgt spid="16387">
                                            <p:txEl>
                                              <p:pRg st="0" end="0"/>
                                            </p:txEl>
                                          </p:spTgt>
                                        </p:tgtEl>
                                      </p:cBhvr>
                                      <p:to x="100000" y="95000"/>
                                    </p:animScale>
                                    <p:animScale>
                                      <p:cBhvr>
                                        <p:cTn id="20" dur="166" decel="50000">
                                          <p:stCondLst>
                                            <p:cond delay="1834"/>
                                          </p:stCondLst>
                                        </p:cTn>
                                        <p:tgtEl>
                                          <p:spTgt spid="1638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6386"/>
                                        </p:tgtEl>
                                        <p:attrNameLst>
                                          <p:attrName>style.visibility</p:attrName>
                                        </p:attrNameLst>
                                      </p:cBhvr>
                                      <p:to>
                                        <p:strVal val="visible"/>
                                      </p:to>
                                    </p:set>
                                    <p:anim calcmode="lin" valueType="num">
                                      <p:cBhvr>
                                        <p:cTn id="25" dur="500" fill="hold"/>
                                        <p:tgtEl>
                                          <p:spTgt spid="16386"/>
                                        </p:tgtEl>
                                        <p:attrNameLst>
                                          <p:attrName>ppt_w</p:attrName>
                                        </p:attrNameLst>
                                      </p:cBhvr>
                                      <p:tavLst>
                                        <p:tav tm="0">
                                          <p:val>
                                            <p:fltVal val="0"/>
                                          </p:val>
                                        </p:tav>
                                        <p:tav tm="100000">
                                          <p:val>
                                            <p:strVal val="#ppt_w"/>
                                          </p:val>
                                        </p:tav>
                                      </p:tavLst>
                                    </p:anim>
                                    <p:anim calcmode="lin" valueType="num">
                                      <p:cBhvr>
                                        <p:cTn id="26" dur="500" fill="hold"/>
                                        <p:tgtEl>
                                          <p:spTgt spid="1638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6402">
                                            <p:txEl>
                                              <p:pRg st="0" end="0"/>
                                            </p:txEl>
                                          </p:spTgt>
                                        </p:tgtEl>
                                        <p:attrNameLst>
                                          <p:attrName>style.visibility</p:attrName>
                                        </p:attrNameLst>
                                      </p:cBhvr>
                                      <p:to>
                                        <p:strVal val="visible"/>
                                      </p:to>
                                    </p:set>
                                    <p:animEffect transition="in" filter="fade">
                                      <p:cBhvr>
                                        <p:cTn id="31" dur="2000"/>
                                        <p:tgtEl>
                                          <p:spTgt spid="16402">
                                            <p:txEl>
                                              <p:pRg st="0" end="0"/>
                                            </p:txEl>
                                          </p:spTgt>
                                        </p:tgtEl>
                                      </p:cBhvr>
                                    </p:animEffect>
                                    <p:anim calcmode="lin" valueType="num">
                                      <p:cBhvr>
                                        <p:cTn id="32" dur="2000" fill="hold"/>
                                        <p:tgtEl>
                                          <p:spTgt spid="16402">
                                            <p:txEl>
                                              <p:pRg st="0" end="0"/>
                                            </p:txEl>
                                          </p:spTgt>
                                        </p:tgtEl>
                                        <p:attrNameLst>
                                          <p:attrName>ppt_w</p:attrName>
                                        </p:attrNameLst>
                                      </p:cBhvr>
                                      <p:tavLst>
                                        <p:tav tm="0" fmla="#ppt_w*sin(2.5*pi*$)">
                                          <p:val>
                                            <p:fltVal val="0"/>
                                          </p:val>
                                        </p:tav>
                                        <p:tav tm="100000">
                                          <p:val>
                                            <p:fltVal val="1"/>
                                          </p:val>
                                        </p:tav>
                                      </p:tavLst>
                                    </p:anim>
                                    <p:anim calcmode="lin" valueType="num">
                                      <p:cBhvr>
                                        <p:cTn id="33" dur="2000" fill="hold"/>
                                        <p:tgtEl>
                                          <p:spTgt spid="164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6392"/>
                                        </p:tgtEl>
                                        <p:attrNameLst>
                                          <p:attrName>style.visibility</p:attrName>
                                        </p:attrNameLst>
                                      </p:cBhvr>
                                      <p:to>
                                        <p:strVal val="visible"/>
                                      </p:to>
                                    </p:set>
                                    <p:anim calcmode="lin" valueType="num">
                                      <p:cBhvr>
                                        <p:cTn id="38" dur="500" fill="hold"/>
                                        <p:tgtEl>
                                          <p:spTgt spid="16392"/>
                                        </p:tgtEl>
                                        <p:attrNameLst>
                                          <p:attrName>ppt_w</p:attrName>
                                        </p:attrNameLst>
                                      </p:cBhvr>
                                      <p:tavLst>
                                        <p:tav tm="0">
                                          <p:val>
                                            <p:fltVal val="0"/>
                                          </p:val>
                                        </p:tav>
                                        <p:tav tm="100000">
                                          <p:val>
                                            <p:strVal val="#ppt_w"/>
                                          </p:val>
                                        </p:tav>
                                      </p:tavLst>
                                    </p:anim>
                                    <p:anim calcmode="lin" valueType="num">
                                      <p:cBhvr>
                                        <p:cTn id="39" dur="500" fill="hold"/>
                                        <p:tgtEl>
                                          <p:spTgt spid="16392"/>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16399">
                                            <p:txEl>
                                              <p:pRg st="0" end="0"/>
                                            </p:txEl>
                                          </p:spTgt>
                                        </p:tgtEl>
                                        <p:attrNameLst>
                                          <p:attrName>style.visibility</p:attrName>
                                        </p:attrNameLst>
                                      </p:cBhvr>
                                      <p:to>
                                        <p:strVal val="visible"/>
                                      </p:to>
                                    </p:set>
                                    <p:animEffect transition="in" filter="fade">
                                      <p:cBhvr>
                                        <p:cTn id="44" dur="2000"/>
                                        <p:tgtEl>
                                          <p:spTgt spid="16399">
                                            <p:txEl>
                                              <p:pRg st="0" end="0"/>
                                            </p:txEl>
                                          </p:spTgt>
                                        </p:tgtEl>
                                      </p:cBhvr>
                                    </p:animEffect>
                                    <p:anim calcmode="lin" valueType="num">
                                      <p:cBhvr>
                                        <p:cTn id="45" dur="2000" fill="hold"/>
                                        <p:tgtEl>
                                          <p:spTgt spid="16399">
                                            <p:txEl>
                                              <p:pRg st="0" end="0"/>
                                            </p:txEl>
                                          </p:spTgt>
                                        </p:tgtEl>
                                        <p:attrNameLst>
                                          <p:attrName>style.rotation</p:attrName>
                                        </p:attrNameLst>
                                      </p:cBhvr>
                                      <p:tavLst>
                                        <p:tav tm="0">
                                          <p:val>
                                            <p:fltVal val="720"/>
                                          </p:val>
                                        </p:tav>
                                        <p:tav tm="100000">
                                          <p:val>
                                            <p:fltVal val="0"/>
                                          </p:val>
                                        </p:tav>
                                      </p:tavLst>
                                    </p:anim>
                                    <p:anim calcmode="lin" valueType="num">
                                      <p:cBhvr>
                                        <p:cTn id="46" dur="2000" fill="hold"/>
                                        <p:tgtEl>
                                          <p:spTgt spid="16399">
                                            <p:txEl>
                                              <p:pRg st="0" end="0"/>
                                            </p:txEl>
                                          </p:spTgt>
                                        </p:tgtEl>
                                        <p:attrNameLst>
                                          <p:attrName>ppt_h</p:attrName>
                                        </p:attrNameLst>
                                      </p:cBhvr>
                                      <p:tavLst>
                                        <p:tav tm="0">
                                          <p:val>
                                            <p:fltVal val="0"/>
                                          </p:val>
                                        </p:tav>
                                        <p:tav tm="100000">
                                          <p:val>
                                            <p:strVal val="#ppt_h"/>
                                          </p:val>
                                        </p:tav>
                                      </p:tavLst>
                                    </p:anim>
                                    <p:anim calcmode="lin" valueType="num">
                                      <p:cBhvr>
                                        <p:cTn id="47" dur="2000" fill="hold"/>
                                        <p:tgtEl>
                                          <p:spTgt spid="16399">
                                            <p:txEl>
                                              <p:pRg st="0" end="0"/>
                                            </p:txEl>
                                          </p:spTgt>
                                        </p:tgtEl>
                                        <p:attrNameLst>
                                          <p:attrName>ppt_w</p:attrName>
                                        </p:attrNameLst>
                                      </p:cBhvr>
                                      <p:tavLst>
                                        <p:tav tm="0">
                                          <p:val>
                                            <p:fltVal val="0"/>
                                          </p:val>
                                        </p:tav>
                                        <p:tav tm="100000">
                                          <p:val>
                                            <p:strVal val="#ppt_w"/>
                                          </p:val>
                                        </p:tav>
                                      </p:tavLst>
                                    </p:anim>
                                  </p:childTnLst>
                                </p:cTn>
                              </p:par>
                              <p:par>
                                <p:cTn id="48" presetID="35" presetClass="entr" presetSubtype="0" fill="hold" nodeType="withEffect">
                                  <p:stCondLst>
                                    <p:cond delay="0"/>
                                  </p:stCondLst>
                                  <p:childTnLst>
                                    <p:set>
                                      <p:cBhvr>
                                        <p:cTn id="49" dur="1" fill="hold">
                                          <p:stCondLst>
                                            <p:cond delay="0"/>
                                          </p:stCondLst>
                                        </p:cTn>
                                        <p:tgtEl>
                                          <p:spTgt spid="16399">
                                            <p:txEl>
                                              <p:pRg st="1" end="1"/>
                                            </p:txEl>
                                          </p:spTgt>
                                        </p:tgtEl>
                                        <p:attrNameLst>
                                          <p:attrName>style.visibility</p:attrName>
                                        </p:attrNameLst>
                                      </p:cBhvr>
                                      <p:to>
                                        <p:strVal val="visible"/>
                                      </p:to>
                                    </p:set>
                                    <p:animEffect transition="in" filter="fade">
                                      <p:cBhvr>
                                        <p:cTn id="50" dur="2000"/>
                                        <p:tgtEl>
                                          <p:spTgt spid="16399">
                                            <p:txEl>
                                              <p:pRg st="1" end="1"/>
                                            </p:txEl>
                                          </p:spTgt>
                                        </p:tgtEl>
                                      </p:cBhvr>
                                    </p:animEffect>
                                    <p:anim calcmode="lin" valueType="num">
                                      <p:cBhvr>
                                        <p:cTn id="51" dur="2000" fill="hold"/>
                                        <p:tgtEl>
                                          <p:spTgt spid="16399">
                                            <p:txEl>
                                              <p:pRg st="1" end="1"/>
                                            </p:txEl>
                                          </p:spTgt>
                                        </p:tgtEl>
                                        <p:attrNameLst>
                                          <p:attrName>style.rotation</p:attrName>
                                        </p:attrNameLst>
                                      </p:cBhvr>
                                      <p:tavLst>
                                        <p:tav tm="0">
                                          <p:val>
                                            <p:fltVal val="720"/>
                                          </p:val>
                                        </p:tav>
                                        <p:tav tm="100000">
                                          <p:val>
                                            <p:fltVal val="0"/>
                                          </p:val>
                                        </p:tav>
                                      </p:tavLst>
                                    </p:anim>
                                    <p:anim calcmode="lin" valueType="num">
                                      <p:cBhvr>
                                        <p:cTn id="52" dur="2000" fill="hold"/>
                                        <p:tgtEl>
                                          <p:spTgt spid="16399">
                                            <p:txEl>
                                              <p:pRg st="1" end="1"/>
                                            </p:txEl>
                                          </p:spTgt>
                                        </p:tgtEl>
                                        <p:attrNameLst>
                                          <p:attrName>ppt_h</p:attrName>
                                        </p:attrNameLst>
                                      </p:cBhvr>
                                      <p:tavLst>
                                        <p:tav tm="0">
                                          <p:val>
                                            <p:fltVal val="0"/>
                                          </p:val>
                                        </p:tav>
                                        <p:tav tm="100000">
                                          <p:val>
                                            <p:strVal val="#ppt_h"/>
                                          </p:val>
                                        </p:tav>
                                      </p:tavLst>
                                    </p:anim>
                                    <p:anim calcmode="lin" valueType="num">
                                      <p:cBhvr>
                                        <p:cTn id="53" dur="2000" fill="hold"/>
                                        <p:tgtEl>
                                          <p:spTgt spid="1639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6394"/>
                                        </p:tgtEl>
                                        <p:attrNameLst>
                                          <p:attrName>style.visibility</p:attrName>
                                        </p:attrNameLst>
                                      </p:cBhvr>
                                      <p:to>
                                        <p:strVal val="visible"/>
                                      </p:to>
                                    </p:set>
                                    <p:anim calcmode="lin" valueType="num">
                                      <p:cBhvr>
                                        <p:cTn id="58" dur="500" fill="hold"/>
                                        <p:tgtEl>
                                          <p:spTgt spid="16394"/>
                                        </p:tgtEl>
                                        <p:attrNameLst>
                                          <p:attrName>ppt_w</p:attrName>
                                        </p:attrNameLst>
                                      </p:cBhvr>
                                      <p:tavLst>
                                        <p:tav tm="0">
                                          <p:val>
                                            <p:fltVal val="0"/>
                                          </p:val>
                                        </p:tav>
                                        <p:tav tm="100000">
                                          <p:val>
                                            <p:strVal val="#ppt_w"/>
                                          </p:val>
                                        </p:tav>
                                      </p:tavLst>
                                    </p:anim>
                                    <p:anim calcmode="lin" valueType="num">
                                      <p:cBhvr>
                                        <p:cTn id="59" dur="500" fill="hold"/>
                                        <p:tgtEl>
                                          <p:spTgt spid="1639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nodeType="clickEffect">
                                  <p:stCondLst>
                                    <p:cond delay="0"/>
                                  </p:stCondLst>
                                  <p:childTnLst>
                                    <p:set>
                                      <p:cBhvr>
                                        <p:cTn id="63" dur="1" fill="hold">
                                          <p:stCondLst>
                                            <p:cond delay="0"/>
                                          </p:stCondLst>
                                        </p:cTn>
                                        <p:tgtEl>
                                          <p:spTgt spid="16400">
                                            <p:txEl>
                                              <p:pRg st="0" end="0"/>
                                            </p:txEl>
                                          </p:spTgt>
                                        </p:tgtEl>
                                        <p:attrNameLst>
                                          <p:attrName>style.visibility</p:attrName>
                                        </p:attrNameLst>
                                      </p:cBhvr>
                                      <p:to>
                                        <p:strVal val="visible"/>
                                      </p:to>
                                    </p:set>
                                    <p:animEffect transition="in" filter="fade">
                                      <p:cBhvr>
                                        <p:cTn id="64" dur="2000"/>
                                        <p:tgtEl>
                                          <p:spTgt spid="16400">
                                            <p:txEl>
                                              <p:pRg st="0" end="0"/>
                                            </p:txEl>
                                          </p:spTgt>
                                        </p:tgtEl>
                                      </p:cBhvr>
                                    </p:animEffect>
                                    <p:anim calcmode="lin" valueType="num">
                                      <p:cBhvr>
                                        <p:cTn id="65" dur="2000" fill="hold"/>
                                        <p:tgtEl>
                                          <p:spTgt spid="16400">
                                            <p:txEl>
                                              <p:pRg st="0" end="0"/>
                                            </p:txEl>
                                          </p:spTgt>
                                        </p:tgtEl>
                                        <p:attrNameLst>
                                          <p:attrName>style.rotation</p:attrName>
                                        </p:attrNameLst>
                                      </p:cBhvr>
                                      <p:tavLst>
                                        <p:tav tm="0">
                                          <p:val>
                                            <p:fltVal val="720"/>
                                          </p:val>
                                        </p:tav>
                                        <p:tav tm="100000">
                                          <p:val>
                                            <p:fltVal val="0"/>
                                          </p:val>
                                        </p:tav>
                                      </p:tavLst>
                                    </p:anim>
                                    <p:anim calcmode="lin" valueType="num">
                                      <p:cBhvr>
                                        <p:cTn id="66" dur="2000" fill="hold"/>
                                        <p:tgtEl>
                                          <p:spTgt spid="16400">
                                            <p:txEl>
                                              <p:pRg st="0" end="0"/>
                                            </p:txEl>
                                          </p:spTgt>
                                        </p:tgtEl>
                                        <p:attrNameLst>
                                          <p:attrName>ppt_h</p:attrName>
                                        </p:attrNameLst>
                                      </p:cBhvr>
                                      <p:tavLst>
                                        <p:tav tm="0">
                                          <p:val>
                                            <p:fltVal val="0"/>
                                          </p:val>
                                        </p:tav>
                                        <p:tav tm="100000">
                                          <p:val>
                                            <p:strVal val="#ppt_h"/>
                                          </p:val>
                                        </p:tav>
                                      </p:tavLst>
                                    </p:anim>
                                    <p:anim calcmode="lin" valueType="num">
                                      <p:cBhvr>
                                        <p:cTn id="67" dur="2000" fill="hold"/>
                                        <p:tgtEl>
                                          <p:spTgt spid="16400">
                                            <p:txEl>
                                              <p:pRg st="0" end="0"/>
                                            </p:txEl>
                                          </p:spTgt>
                                        </p:tgtEl>
                                        <p:attrNameLst>
                                          <p:attrName>ppt_w</p:attrName>
                                        </p:attrNameLst>
                                      </p:cBhvr>
                                      <p:tavLst>
                                        <p:tav tm="0">
                                          <p:val>
                                            <p:fltVal val="0"/>
                                          </p:val>
                                        </p:tav>
                                        <p:tav tm="100000">
                                          <p:val>
                                            <p:strVal val="#ppt_w"/>
                                          </p:val>
                                        </p:tav>
                                      </p:tavLst>
                                    </p:anim>
                                  </p:childTnLst>
                                </p:cTn>
                              </p:par>
                              <p:par>
                                <p:cTn id="68" presetID="35" presetClass="entr" presetSubtype="0" fill="hold" nodeType="withEffect">
                                  <p:stCondLst>
                                    <p:cond delay="0"/>
                                  </p:stCondLst>
                                  <p:childTnLst>
                                    <p:set>
                                      <p:cBhvr>
                                        <p:cTn id="69" dur="1" fill="hold">
                                          <p:stCondLst>
                                            <p:cond delay="0"/>
                                          </p:stCondLst>
                                        </p:cTn>
                                        <p:tgtEl>
                                          <p:spTgt spid="16400">
                                            <p:txEl>
                                              <p:pRg st="1" end="1"/>
                                            </p:txEl>
                                          </p:spTgt>
                                        </p:tgtEl>
                                        <p:attrNameLst>
                                          <p:attrName>style.visibility</p:attrName>
                                        </p:attrNameLst>
                                      </p:cBhvr>
                                      <p:to>
                                        <p:strVal val="visible"/>
                                      </p:to>
                                    </p:set>
                                    <p:animEffect transition="in" filter="fade">
                                      <p:cBhvr>
                                        <p:cTn id="70" dur="2000"/>
                                        <p:tgtEl>
                                          <p:spTgt spid="16400">
                                            <p:txEl>
                                              <p:pRg st="1" end="1"/>
                                            </p:txEl>
                                          </p:spTgt>
                                        </p:tgtEl>
                                      </p:cBhvr>
                                    </p:animEffect>
                                    <p:anim calcmode="lin" valueType="num">
                                      <p:cBhvr>
                                        <p:cTn id="71" dur="2000" fill="hold"/>
                                        <p:tgtEl>
                                          <p:spTgt spid="16400">
                                            <p:txEl>
                                              <p:pRg st="1" end="1"/>
                                            </p:txEl>
                                          </p:spTgt>
                                        </p:tgtEl>
                                        <p:attrNameLst>
                                          <p:attrName>style.rotation</p:attrName>
                                        </p:attrNameLst>
                                      </p:cBhvr>
                                      <p:tavLst>
                                        <p:tav tm="0">
                                          <p:val>
                                            <p:fltVal val="720"/>
                                          </p:val>
                                        </p:tav>
                                        <p:tav tm="100000">
                                          <p:val>
                                            <p:fltVal val="0"/>
                                          </p:val>
                                        </p:tav>
                                      </p:tavLst>
                                    </p:anim>
                                    <p:anim calcmode="lin" valueType="num">
                                      <p:cBhvr>
                                        <p:cTn id="72" dur="2000" fill="hold"/>
                                        <p:tgtEl>
                                          <p:spTgt spid="16400">
                                            <p:txEl>
                                              <p:pRg st="1" end="1"/>
                                            </p:txEl>
                                          </p:spTgt>
                                        </p:tgtEl>
                                        <p:attrNameLst>
                                          <p:attrName>ppt_h</p:attrName>
                                        </p:attrNameLst>
                                      </p:cBhvr>
                                      <p:tavLst>
                                        <p:tav tm="0">
                                          <p:val>
                                            <p:fltVal val="0"/>
                                          </p:val>
                                        </p:tav>
                                        <p:tav tm="100000">
                                          <p:val>
                                            <p:strVal val="#ppt_h"/>
                                          </p:val>
                                        </p:tav>
                                      </p:tavLst>
                                    </p:anim>
                                    <p:anim calcmode="lin" valueType="num">
                                      <p:cBhvr>
                                        <p:cTn id="73" dur="2000" fill="hold"/>
                                        <p:tgtEl>
                                          <p:spTgt spid="16400">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2000"/>
                                        <p:tgtEl>
                                          <p:spTgt spid="3"/>
                                        </p:tgtEl>
                                      </p:cBhvr>
                                    </p:animEffect>
                                    <p:anim calcmode="lin" valueType="num">
                                      <p:cBhvr>
                                        <p:cTn id="85" dur="2000" fill="hold"/>
                                        <p:tgtEl>
                                          <p:spTgt spid="3"/>
                                        </p:tgtEl>
                                        <p:attrNameLst>
                                          <p:attrName>ppt_w</p:attrName>
                                        </p:attrNameLst>
                                      </p:cBhvr>
                                      <p:tavLst>
                                        <p:tav tm="0" fmla="#ppt_w*sin(2.5*pi*$)">
                                          <p:val>
                                            <p:fltVal val="0"/>
                                          </p:val>
                                        </p:tav>
                                        <p:tav tm="100000">
                                          <p:val>
                                            <p:fltVal val="1"/>
                                          </p:val>
                                        </p:tav>
                                      </p:tavLst>
                                    </p:anim>
                                    <p:anim calcmode="lin" valueType="num">
                                      <p:cBhvr>
                                        <p:cTn id="8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1000"/>
                                        <p:tgtEl>
                                          <p:spTgt spid="8"/>
                                        </p:tgtEl>
                                      </p:cBhvr>
                                    </p:animEffect>
                                    <p:anim calcmode="lin" valueType="num">
                                      <p:cBhvr>
                                        <p:cTn id="92" dur="1000" fill="hold"/>
                                        <p:tgtEl>
                                          <p:spTgt spid="8"/>
                                        </p:tgtEl>
                                        <p:attrNameLst>
                                          <p:attrName>ppt_x</p:attrName>
                                        </p:attrNameLst>
                                      </p:cBhvr>
                                      <p:tavLst>
                                        <p:tav tm="0">
                                          <p:val>
                                            <p:strVal val="#ppt_x"/>
                                          </p:val>
                                        </p:tav>
                                        <p:tav tm="100000">
                                          <p:val>
                                            <p:strVal val="#ppt_x"/>
                                          </p:val>
                                        </p:tav>
                                      </p:tavLst>
                                    </p:anim>
                                    <p:anim calcmode="lin" valueType="num">
                                      <p:cBhvr>
                                        <p:cTn id="9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1000"/>
                                        <p:tgtEl>
                                          <p:spTgt spid="10"/>
                                        </p:tgtEl>
                                      </p:cBhvr>
                                    </p:animEffect>
                                    <p:anim calcmode="lin" valueType="num">
                                      <p:cBhvr>
                                        <p:cTn id="99" dur="1000" fill="hold"/>
                                        <p:tgtEl>
                                          <p:spTgt spid="10"/>
                                        </p:tgtEl>
                                        <p:attrNameLst>
                                          <p:attrName>ppt_x</p:attrName>
                                        </p:attrNameLst>
                                      </p:cBhvr>
                                      <p:tavLst>
                                        <p:tav tm="0">
                                          <p:val>
                                            <p:strVal val="#ppt_x"/>
                                          </p:val>
                                        </p:tav>
                                        <p:tav tm="100000">
                                          <p:val>
                                            <p:strVal val="#ppt_x"/>
                                          </p:val>
                                        </p:tav>
                                      </p:tavLst>
                                    </p:anim>
                                    <p:anim calcmode="lin" valueType="num">
                                      <p:cBhvr>
                                        <p:cTn id="10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anim calcmode="lin" valueType="num">
                                      <p:cBhvr>
                                        <p:cTn id="106" dur="1000" fill="hold"/>
                                        <p:tgtEl>
                                          <p:spTgt spid="9"/>
                                        </p:tgtEl>
                                        <p:attrNameLst>
                                          <p:attrName>ppt_x</p:attrName>
                                        </p:attrNameLst>
                                      </p:cBhvr>
                                      <p:tavLst>
                                        <p:tav tm="0">
                                          <p:val>
                                            <p:strVal val="#ppt_x"/>
                                          </p:val>
                                        </p:tav>
                                        <p:tav tm="100000">
                                          <p:val>
                                            <p:strVal val="#ppt_x"/>
                                          </p:val>
                                        </p:tav>
                                      </p:tavLst>
                                    </p:anim>
                                    <p:anim calcmode="lin" valueType="num">
                                      <p:cBhvr>
                                        <p:cTn id="10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5580063" y="1341438"/>
            <a:ext cx="3262312" cy="4608512"/>
          </a:xfrm>
          <a:prstGeom prst="rect">
            <a:avLst/>
          </a:prstGeom>
          <a:noFill/>
          <a:ln w="9525">
            <a:noFill/>
            <a:miter lim="800000"/>
            <a:headEnd/>
            <a:tailEnd/>
          </a:ln>
        </p:spPr>
      </p:pic>
      <p:sp>
        <p:nvSpPr>
          <p:cNvPr id="15363" name="CasellaDiTesto 1"/>
          <p:cNvSpPr txBox="1">
            <a:spLocks noChangeArrowheads="1"/>
          </p:cNvSpPr>
          <p:nvPr/>
        </p:nvSpPr>
        <p:spPr bwMode="auto">
          <a:xfrm>
            <a:off x="395288" y="404813"/>
            <a:ext cx="8280400" cy="830997"/>
          </a:xfrm>
          <a:prstGeom prst="rect">
            <a:avLst/>
          </a:prstGeom>
          <a:noFill/>
          <a:ln w="9525">
            <a:noFill/>
            <a:miter lim="800000"/>
            <a:headEnd/>
            <a:tailEnd/>
          </a:ln>
        </p:spPr>
        <p:txBody>
          <a:bodyPr>
            <a:spAutoFit/>
          </a:bodyPr>
          <a:lstStyle/>
          <a:p>
            <a:pPr algn="ctr"/>
            <a:r>
              <a:rPr lang="it-IT" sz="4800" dirty="0">
                <a:latin typeface="Calibri" pitchFamily="34" charset="0"/>
              </a:rPr>
              <a:t>LA STORIA DELL’ATLETICA</a:t>
            </a:r>
          </a:p>
        </p:txBody>
      </p:sp>
      <p:sp>
        <p:nvSpPr>
          <p:cNvPr id="15367" name="Text Box 7"/>
          <p:cNvSpPr txBox="1">
            <a:spLocks noChangeArrowheads="1"/>
          </p:cNvSpPr>
          <p:nvPr/>
        </p:nvSpPr>
        <p:spPr bwMode="auto">
          <a:xfrm>
            <a:off x="395288" y="2132856"/>
            <a:ext cx="5184775" cy="3749675"/>
          </a:xfrm>
          <a:prstGeom prst="rect">
            <a:avLst/>
          </a:prstGeom>
          <a:noFill/>
          <a:ln w="9525">
            <a:noFill/>
            <a:miter lim="800000"/>
            <a:headEnd/>
            <a:tailEnd/>
          </a:ln>
        </p:spPr>
        <p:txBody>
          <a:bodyPr>
            <a:spAutoFit/>
          </a:bodyPr>
          <a:lstStyle/>
          <a:p>
            <a:pPr>
              <a:buFontTx/>
              <a:buChar char="•"/>
            </a:pPr>
            <a:r>
              <a:rPr lang="it-IT" sz="2000" dirty="0"/>
              <a:t>L’ atletica leggera trova origini nell’ antica Grecia.</a:t>
            </a:r>
          </a:p>
          <a:p>
            <a:pPr>
              <a:buFontTx/>
              <a:buChar char="•"/>
            </a:pPr>
            <a:r>
              <a:rPr lang="it-IT" sz="2000" dirty="0"/>
              <a:t>I vari giochi derivano dai primi gesti dell’ uomo per la </a:t>
            </a:r>
            <a:r>
              <a:rPr lang="it-IT" sz="2000" dirty="0" smtClean="0"/>
              <a:t>sopravvivenza </a:t>
            </a:r>
            <a:r>
              <a:rPr lang="it-IT" sz="2000" dirty="0"/>
              <a:t>ad esempio prima dell’era di cristo si usava fare competizioni consistenti nel lancio di un blocco di pietra a </a:t>
            </a:r>
            <a:r>
              <a:rPr lang="it-IT" sz="2000" dirty="0" smtClean="0"/>
              <a:t>distanza.</a:t>
            </a:r>
            <a:endParaRPr lang="it-IT" sz="2000" dirty="0"/>
          </a:p>
          <a:p>
            <a:pPr>
              <a:buFontTx/>
              <a:buChar char="•"/>
            </a:pPr>
            <a:r>
              <a:rPr lang="it-IT" sz="2000" dirty="0"/>
              <a:t>L’ atletica leggera venne inserita nelle olimpiadi dal 1896.</a:t>
            </a:r>
          </a:p>
          <a:p>
            <a:pPr>
              <a:buFontTx/>
              <a:buChar char="•"/>
            </a:pPr>
            <a:r>
              <a:rPr lang="it-IT" sz="2000" dirty="0"/>
              <a:t>Infatti la città dell’ antica Grecia è sede </a:t>
            </a:r>
            <a:r>
              <a:rPr lang="it-IT" sz="2000" dirty="0" smtClean="0"/>
              <a:t> dell’ amministrazione </a:t>
            </a:r>
            <a:r>
              <a:rPr lang="it-IT" sz="2000" dirty="0"/>
              <a:t>e dello svolgimento dei giochi Olimpici.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800" decel="100000"/>
                                        <p:tgtEl>
                                          <p:spTgt spid="15362"/>
                                        </p:tgtEl>
                                      </p:cBhvr>
                                    </p:animEffect>
                                    <p:anim calcmode="lin" valueType="num">
                                      <p:cBhvr>
                                        <p:cTn id="13" dur="800" decel="100000" fill="hold"/>
                                        <p:tgtEl>
                                          <p:spTgt spid="15362"/>
                                        </p:tgtEl>
                                        <p:attrNameLst>
                                          <p:attrName>style.rotation</p:attrName>
                                        </p:attrNameLst>
                                      </p:cBhvr>
                                      <p:tavLst>
                                        <p:tav tm="0">
                                          <p:val>
                                            <p:fltVal val="-90"/>
                                          </p:val>
                                        </p:tav>
                                        <p:tav tm="100000">
                                          <p:val>
                                            <p:fltVal val="0"/>
                                          </p:val>
                                        </p:tav>
                                      </p:tavLst>
                                    </p:anim>
                                    <p:anim calcmode="lin" valueType="num">
                                      <p:cBhvr>
                                        <p:cTn id="14" dur="800" decel="100000" fill="hold"/>
                                        <p:tgtEl>
                                          <p:spTgt spid="15362"/>
                                        </p:tgtEl>
                                        <p:attrNameLst>
                                          <p:attrName>ppt_x</p:attrName>
                                        </p:attrNameLst>
                                      </p:cBhvr>
                                      <p:tavLst>
                                        <p:tav tm="0">
                                          <p:val>
                                            <p:strVal val="#ppt_x+0.4"/>
                                          </p:val>
                                        </p:tav>
                                        <p:tav tm="100000">
                                          <p:val>
                                            <p:strVal val="#ppt_x-0.05"/>
                                          </p:val>
                                        </p:tav>
                                      </p:tavLst>
                                    </p:anim>
                                    <p:anim calcmode="lin" valueType="num">
                                      <p:cBhvr>
                                        <p:cTn id="15" dur="800" decel="100000" fill="hold"/>
                                        <p:tgtEl>
                                          <p:spTgt spid="1536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536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536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15367">
                                            <p:txEl>
                                              <p:pRg st="0" end="0"/>
                                            </p:txEl>
                                          </p:spTgt>
                                        </p:tgtEl>
                                        <p:attrNameLst>
                                          <p:attrName>style.visibility</p:attrName>
                                        </p:attrNameLst>
                                      </p:cBhvr>
                                      <p:to>
                                        <p:strVal val="visible"/>
                                      </p:to>
                                    </p:set>
                                    <p:anim calcmode="lin" valueType="num">
                                      <p:cBhvr>
                                        <p:cTn id="22" dur="500" fill="hold"/>
                                        <p:tgtEl>
                                          <p:spTgt spid="1536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367">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1536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36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367">
                                            <p:txEl>
                                              <p:pRg st="0" end="0"/>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15367">
                                            <p:txEl>
                                              <p:pRg st="1" end="1"/>
                                            </p:txEl>
                                          </p:spTgt>
                                        </p:tgtEl>
                                        <p:attrNameLst>
                                          <p:attrName>style.visibility</p:attrName>
                                        </p:attrNameLst>
                                      </p:cBhvr>
                                      <p:to>
                                        <p:strVal val="visible"/>
                                      </p:to>
                                    </p:set>
                                    <p:anim calcmode="lin" valueType="num">
                                      <p:cBhvr>
                                        <p:cTn id="29" dur="500" fill="hold"/>
                                        <p:tgtEl>
                                          <p:spTgt spid="1536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5367">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536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536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5367">
                                            <p:txEl>
                                              <p:pRg st="1" end="1"/>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15367">
                                            <p:txEl>
                                              <p:pRg st="2" end="2"/>
                                            </p:txEl>
                                          </p:spTgt>
                                        </p:tgtEl>
                                        <p:attrNameLst>
                                          <p:attrName>style.visibility</p:attrName>
                                        </p:attrNameLst>
                                      </p:cBhvr>
                                      <p:to>
                                        <p:strVal val="visible"/>
                                      </p:to>
                                    </p:set>
                                    <p:anim calcmode="lin" valueType="num">
                                      <p:cBhvr>
                                        <p:cTn id="36" dur="500" fill="hold"/>
                                        <p:tgtEl>
                                          <p:spTgt spid="1536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5367">
                                            <p:txEl>
                                              <p:pRg st="2" end="2"/>
                                            </p:txEl>
                                          </p:spTgt>
                                        </p:tgtEl>
                                        <p:attrNameLst>
                                          <p:attrName>ppt_y</p:attrName>
                                        </p:attrNameLst>
                                      </p:cBhvr>
                                      <p:tavLst>
                                        <p:tav tm="0">
                                          <p:val>
                                            <p:strVal val="#ppt_y"/>
                                          </p:val>
                                        </p:tav>
                                        <p:tav tm="100000">
                                          <p:val>
                                            <p:strVal val="#ppt_y"/>
                                          </p:val>
                                        </p:tav>
                                      </p:tavLst>
                                    </p:anim>
                                    <p:anim calcmode="lin" valueType="num">
                                      <p:cBhvr>
                                        <p:cTn id="38" dur="500" fill="hold"/>
                                        <p:tgtEl>
                                          <p:spTgt spid="1536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536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5367">
                                            <p:txEl>
                                              <p:pRg st="2" end="2"/>
                                            </p:txEl>
                                          </p:spTgt>
                                        </p:tgtEl>
                                      </p:cBhvr>
                                    </p:animEffect>
                                  </p:childTnLst>
                                </p:cTn>
                              </p:par>
                              <p:par>
                                <p:cTn id="41" presetID="41" presetClass="entr" presetSubtype="0" fill="hold" nodeType="withEffect">
                                  <p:stCondLst>
                                    <p:cond delay="0"/>
                                  </p:stCondLst>
                                  <p:iterate type="lt">
                                    <p:tmPct val="10000"/>
                                  </p:iterate>
                                  <p:childTnLst>
                                    <p:set>
                                      <p:cBhvr>
                                        <p:cTn id="42" dur="1" fill="hold">
                                          <p:stCondLst>
                                            <p:cond delay="0"/>
                                          </p:stCondLst>
                                        </p:cTn>
                                        <p:tgtEl>
                                          <p:spTgt spid="15367">
                                            <p:txEl>
                                              <p:pRg st="3" end="3"/>
                                            </p:txEl>
                                          </p:spTgt>
                                        </p:tgtEl>
                                        <p:attrNameLst>
                                          <p:attrName>style.visibility</p:attrName>
                                        </p:attrNameLst>
                                      </p:cBhvr>
                                      <p:to>
                                        <p:strVal val="visible"/>
                                      </p:to>
                                    </p:set>
                                    <p:anim calcmode="lin" valueType="num">
                                      <p:cBhvr>
                                        <p:cTn id="43" dur="500" fill="hold"/>
                                        <p:tgtEl>
                                          <p:spTgt spid="1536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367">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1536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36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3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660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1"/>
          <p:cNvSpPr txBox="1">
            <a:spLocks noChangeArrowheads="1"/>
          </p:cNvSpPr>
          <p:nvPr/>
        </p:nvSpPr>
        <p:spPr bwMode="auto">
          <a:xfrm>
            <a:off x="539750" y="282575"/>
            <a:ext cx="8280400" cy="769938"/>
          </a:xfrm>
          <a:prstGeom prst="rect">
            <a:avLst/>
          </a:prstGeom>
          <a:noFill/>
          <a:ln w="9525">
            <a:noFill/>
            <a:miter lim="800000"/>
            <a:headEnd/>
            <a:tailEnd/>
          </a:ln>
        </p:spPr>
        <p:txBody>
          <a:bodyPr>
            <a:spAutoFit/>
          </a:bodyPr>
          <a:lstStyle/>
          <a:p>
            <a:pPr algn="ctr"/>
            <a:r>
              <a:rPr lang="it-IT" sz="4400">
                <a:solidFill>
                  <a:srgbClr val="FF0000"/>
                </a:solidFill>
                <a:latin typeface="Calibri" pitchFamily="34" charset="0"/>
              </a:rPr>
              <a:t>SALTO IN ALTO</a:t>
            </a:r>
          </a:p>
        </p:txBody>
      </p:sp>
      <p:pic>
        <p:nvPicPr>
          <p:cNvPr id="17414" name="Picture 6"/>
          <p:cNvPicPr>
            <a:picLocks noChangeAspect="1" noChangeArrowheads="1"/>
          </p:cNvPicPr>
          <p:nvPr/>
        </p:nvPicPr>
        <p:blipFill>
          <a:blip r:embed="rId2"/>
          <a:srcRect/>
          <a:stretch>
            <a:fillRect/>
          </a:stretch>
        </p:blipFill>
        <p:spPr bwMode="auto">
          <a:xfrm>
            <a:off x="323181" y="2564904"/>
            <a:ext cx="4392613" cy="3600450"/>
          </a:xfrm>
          <a:prstGeom prst="rect">
            <a:avLst/>
          </a:prstGeom>
          <a:noFill/>
          <a:ln w="12700">
            <a:noFill/>
            <a:miter lim="800000"/>
            <a:headEnd/>
            <a:tailEnd/>
          </a:ln>
        </p:spPr>
      </p:pic>
      <p:sp>
        <p:nvSpPr>
          <p:cNvPr id="17415" name="Text Box 7"/>
          <p:cNvSpPr txBox="1">
            <a:spLocks noChangeArrowheads="1"/>
          </p:cNvSpPr>
          <p:nvPr/>
        </p:nvSpPr>
        <p:spPr bwMode="auto">
          <a:xfrm>
            <a:off x="4750942" y="2594879"/>
            <a:ext cx="4393058" cy="3139321"/>
          </a:xfrm>
          <a:prstGeom prst="rect">
            <a:avLst/>
          </a:prstGeom>
          <a:noFill/>
          <a:ln w="9525">
            <a:noFill/>
            <a:miter lim="800000"/>
            <a:headEnd/>
            <a:tailEnd/>
          </a:ln>
        </p:spPr>
        <p:txBody>
          <a:bodyPr wrap="square">
            <a:spAutoFit/>
          </a:bodyPr>
          <a:lstStyle/>
          <a:p>
            <a:pPr algn="just"/>
            <a:r>
              <a:rPr lang="it-IT" dirty="0"/>
              <a:t>C</a:t>
            </a:r>
            <a:r>
              <a:rPr lang="it-IT" dirty="0" smtClean="0"/>
              <a:t>onsiste </a:t>
            </a:r>
            <a:r>
              <a:rPr lang="it-IT" dirty="0"/>
              <a:t>a oltrepassare con un salto un’ asticella orizzontale posizionata ad una data </a:t>
            </a:r>
            <a:r>
              <a:rPr lang="it-IT" dirty="0" smtClean="0"/>
              <a:t>altezza; ci </a:t>
            </a:r>
            <a:r>
              <a:rPr lang="it-IT" dirty="0"/>
              <a:t>sono tre modi per saltare l’asticella: </a:t>
            </a:r>
            <a:r>
              <a:rPr lang="it-IT" dirty="0" smtClean="0"/>
              <a:t>passaggio orizzontale</a:t>
            </a:r>
            <a:r>
              <a:rPr lang="it-IT" dirty="0"/>
              <a:t>, scavalcamento ventrale e </a:t>
            </a:r>
            <a:r>
              <a:rPr lang="it-IT" b="1" dirty="0"/>
              <a:t>FOSBURY</a:t>
            </a:r>
            <a:r>
              <a:rPr lang="it-IT" dirty="0"/>
              <a:t>  superare l’asticella di schiena. </a:t>
            </a:r>
            <a:endParaRPr lang="it-IT" dirty="0" smtClean="0"/>
          </a:p>
          <a:p>
            <a:pPr algn="just"/>
            <a:r>
              <a:rPr lang="it-IT" dirty="0" smtClean="0"/>
              <a:t>Il </a:t>
            </a:r>
            <a:r>
              <a:rPr lang="it-IT" dirty="0"/>
              <a:t>salto può essere effettuato con qualsiasi tecnica purché lo stacco da  terra avvenga con un piede solo</a:t>
            </a:r>
            <a:r>
              <a:rPr lang="it-IT" dirty="0" smtClean="0"/>
              <a:t>.</a:t>
            </a:r>
          </a:p>
          <a:p>
            <a:pPr algn="just"/>
            <a:r>
              <a:rPr lang="it-IT" dirty="0" smtClean="0"/>
              <a:t> </a:t>
            </a:r>
            <a:r>
              <a:rPr lang="it-IT" dirty="0"/>
              <a:t>Si misura da terra fino all’altezza dell’ asta.</a:t>
            </a:r>
          </a:p>
        </p:txBody>
      </p:sp>
      <p:sp>
        <p:nvSpPr>
          <p:cNvPr id="4" name="CasellaDiTesto 3"/>
          <p:cNvSpPr txBox="1"/>
          <p:nvPr/>
        </p:nvSpPr>
        <p:spPr>
          <a:xfrm>
            <a:off x="395536" y="1098948"/>
            <a:ext cx="8424614" cy="923330"/>
          </a:xfrm>
          <a:prstGeom prst="rect">
            <a:avLst/>
          </a:prstGeom>
          <a:noFill/>
        </p:spPr>
        <p:txBody>
          <a:bodyPr wrap="square" rtlCol="0">
            <a:spAutoFit/>
          </a:bodyPr>
          <a:lstStyle/>
          <a:p>
            <a:r>
              <a:rPr lang="it-IT" i="1" u="sng" dirty="0"/>
              <a:t>Per i salti tutti sia maschile che femminile  </a:t>
            </a:r>
            <a:r>
              <a:rPr lang="it-IT" dirty="0"/>
              <a:t>si svolgono in 4 tempi e sono: rincorsa stacco volo arrivo o atterraggio</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1000"/>
                                        <p:tgtEl>
                                          <p:spTgt spid="17410">
                                            <p:txEl>
                                              <p:pRg st="0" end="0"/>
                                            </p:txEl>
                                          </p:spTgt>
                                        </p:tgtEl>
                                      </p:cBhvr>
                                    </p:animEffect>
                                    <p:anim calcmode="lin" valueType="num">
                                      <p:cBhvr>
                                        <p:cTn id="8" dur="1000" fill="hold"/>
                                        <p:tgtEl>
                                          <p:spTgt spid="17410">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74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7414"/>
                                        </p:tgtEl>
                                        <p:attrNameLst>
                                          <p:attrName>style.visibility</p:attrName>
                                        </p:attrNameLst>
                                      </p:cBhvr>
                                      <p:to>
                                        <p:strVal val="visible"/>
                                      </p:to>
                                    </p:set>
                                    <p:anim calcmode="lin" valueType="num">
                                      <p:cBhvr>
                                        <p:cTn id="14" dur="1000" fill="hold"/>
                                        <p:tgtEl>
                                          <p:spTgt spid="17414"/>
                                        </p:tgtEl>
                                        <p:attrNameLst>
                                          <p:attrName>ppt_x</p:attrName>
                                        </p:attrNameLst>
                                      </p:cBhvr>
                                      <p:tavLst>
                                        <p:tav tm="0">
                                          <p:val>
                                            <p:strVal val="#ppt_x-.2"/>
                                          </p:val>
                                        </p:tav>
                                        <p:tav tm="100000">
                                          <p:val>
                                            <p:strVal val="#ppt_x"/>
                                          </p:val>
                                        </p:tav>
                                      </p:tavLst>
                                    </p:anim>
                                    <p:anim calcmode="lin" valueType="num">
                                      <p:cBhvr>
                                        <p:cTn id="15" dur="1000" fill="hold"/>
                                        <p:tgtEl>
                                          <p:spTgt spid="1741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41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7415">
                                            <p:txEl>
                                              <p:pRg st="0" end="0"/>
                                            </p:txEl>
                                          </p:spTgt>
                                        </p:tgtEl>
                                        <p:attrNameLst>
                                          <p:attrName>style.visibility</p:attrName>
                                        </p:attrNameLst>
                                      </p:cBhvr>
                                      <p:to>
                                        <p:strVal val="visible"/>
                                      </p:to>
                                    </p:set>
                                    <p:animEffect transition="in" filter="slide(fromBottom)">
                                      <p:cBhvr>
                                        <p:cTn id="21" dur="500"/>
                                        <p:tgtEl>
                                          <p:spTgt spid="174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415">
                                            <p:txEl>
                                              <p:pRg st="1" end="1"/>
                                            </p:txEl>
                                          </p:spTgt>
                                        </p:tgtEl>
                                        <p:attrNameLst>
                                          <p:attrName>style.visibility</p:attrName>
                                        </p:attrNameLst>
                                      </p:cBhvr>
                                      <p:to>
                                        <p:strVal val="visible"/>
                                      </p:to>
                                    </p:set>
                                    <p:animEffect transition="in" filter="slide(fromBottom)">
                                      <p:cBhvr>
                                        <p:cTn id="26" dur="500"/>
                                        <p:tgtEl>
                                          <p:spTgt spid="174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7415">
                                            <p:txEl>
                                              <p:pRg st="2" end="2"/>
                                            </p:txEl>
                                          </p:spTgt>
                                        </p:tgtEl>
                                        <p:attrNameLst>
                                          <p:attrName>style.visibility</p:attrName>
                                        </p:attrNameLst>
                                      </p:cBhvr>
                                      <p:to>
                                        <p:strVal val="visible"/>
                                      </p:to>
                                    </p:set>
                                    <p:animEffect transition="in" filter="slide(fromBottom)">
                                      <p:cBhvr>
                                        <p:cTn id="31" dur="500"/>
                                        <p:tgtEl>
                                          <p:spTgt spid="174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684213" y="620713"/>
            <a:ext cx="7272337" cy="366712"/>
          </a:xfrm>
          <a:prstGeom prst="rect">
            <a:avLst/>
          </a:prstGeom>
          <a:noFill/>
          <a:ln w="9525">
            <a:noFill/>
            <a:miter lim="800000"/>
            <a:headEnd/>
            <a:tailEnd/>
          </a:ln>
        </p:spPr>
        <p:txBody>
          <a:bodyPr>
            <a:spAutoFit/>
          </a:bodyPr>
          <a:lstStyle/>
          <a:p>
            <a:pPr>
              <a:spcBef>
                <a:spcPct val="50000"/>
              </a:spcBef>
            </a:pPr>
            <a:endParaRPr lang="it-IT"/>
          </a:p>
        </p:txBody>
      </p:sp>
      <p:sp>
        <p:nvSpPr>
          <p:cNvPr id="18438" name="Text Box 6"/>
          <p:cNvSpPr txBox="1">
            <a:spLocks noChangeArrowheads="1"/>
          </p:cNvSpPr>
          <p:nvPr/>
        </p:nvSpPr>
        <p:spPr bwMode="auto">
          <a:xfrm>
            <a:off x="684213" y="260350"/>
            <a:ext cx="7632700" cy="641350"/>
          </a:xfrm>
          <a:prstGeom prst="rect">
            <a:avLst/>
          </a:prstGeom>
          <a:noFill/>
          <a:ln w="9525">
            <a:noFill/>
            <a:miter lim="800000"/>
            <a:headEnd/>
            <a:tailEnd/>
          </a:ln>
        </p:spPr>
        <p:txBody>
          <a:bodyPr>
            <a:spAutoFit/>
          </a:bodyPr>
          <a:lstStyle/>
          <a:p>
            <a:pPr algn="ctr">
              <a:spcBef>
                <a:spcPct val="50000"/>
              </a:spcBef>
            </a:pPr>
            <a:r>
              <a:rPr lang="it-IT" sz="3600" dirty="0">
                <a:solidFill>
                  <a:srgbClr val="FF0000"/>
                </a:solidFill>
              </a:rPr>
              <a:t>IL SALTO IN LUNGO</a:t>
            </a:r>
            <a:r>
              <a:rPr lang="it-IT" sz="3600" dirty="0"/>
              <a:t> </a:t>
            </a:r>
          </a:p>
        </p:txBody>
      </p:sp>
      <p:pic>
        <p:nvPicPr>
          <p:cNvPr id="18439" name="Picture 7"/>
          <p:cNvPicPr>
            <a:picLocks noChangeAspect="1" noChangeArrowheads="1"/>
          </p:cNvPicPr>
          <p:nvPr/>
        </p:nvPicPr>
        <p:blipFill>
          <a:blip r:embed="rId2"/>
          <a:srcRect/>
          <a:stretch>
            <a:fillRect/>
          </a:stretch>
        </p:blipFill>
        <p:spPr bwMode="auto">
          <a:xfrm>
            <a:off x="971600" y="1196975"/>
            <a:ext cx="7129413" cy="2736081"/>
          </a:xfrm>
          <a:prstGeom prst="rect">
            <a:avLst/>
          </a:prstGeom>
          <a:noFill/>
          <a:ln w="12700">
            <a:noFill/>
            <a:miter lim="800000"/>
            <a:headEnd/>
            <a:tailEnd/>
          </a:ln>
        </p:spPr>
      </p:pic>
      <p:sp>
        <p:nvSpPr>
          <p:cNvPr id="17416" name="Text Box 9"/>
          <p:cNvSpPr txBox="1">
            <a:spLocks noChangeArrowheads="1"/>
          </p:cNvSpPr>
          <p:nvPr/>
        </p:nvSpPr>
        <p:spPr bwMode="auto">
          <a:xfrm>
            <a:off x="827088" y="4283075"/>
            <a:ext cx="7273925" cy="366713"/>
          </a:xfrm>
          <a:prstGeom prst="rect">
            <a:avLst/>
          </a:prstGeom>
          <a:noFill/>
          <a:ln w="9525">
            <a:noFill/>
            <a:miter lim="800000"/>
            <a:headEnd/>
            <a:tailEnd/>
          </a:ln>
        </p:spPr>
        <p:txBody>
          <a:bodyPr>
            <a:spAutoFit/>
          </a:bodyPr>
          <a:lstStyle/>
          <a:p>
            <a:pPr>
              <a:spcBef>
                <a:spcPct val="50000"/>
              </a:spcBef>
            </a:pPr>
            <a:endParaRPr lang="it-IT"/>
          </a:p>
        </p:txBody>
      </p:sp>
      <p:sp>
        <p:nvSpPr>
          <p:cNvPr id="18442" name="Text Box 10"/>
          <p:cNvSpPr txBox="1">
            <a:spLocks noChangeArrowheads="1"/>
          </p:cNvSpPr>
          <p:nvPr/>
        </p:nvSpPr>
        <p:spPr bwMode="auto">
          <a:xfrm>
            <a:off x="27531" y="4466431"/>
            <a:ext cx="9144000" cy="1477328"/>
          </a:xfrm>
          <a:prstGeom prst="rect">
            <a:avLst/>
          </a:prstGeom>
          <a:noFill/>
          <a:ln w="9525">
            <a:noFill/>
            <a:miter lim="800000"/>
            <a:headEnd/>
            <a:tailEnd/>
          </a:ln>
        </p:spPr>
        <p:txBody>
          <a:bodyPr wrap="square">
            <a:spAutoFit/>
          </a:bodyPr>
          <a:lstStyle/>
          <a:p>
            <a:pPr>
              <a:spcBef>
                <a:spcPct val="50000"/>
              </a:spcBef>
            </a:pPr>
            <a:r>
              <a:rPr lang="it-IT" dirty="0" smtClean="0"/>
              <a:t>Consiste </a:t>
            </a:r>
            <a:r>
              <a:rPr lang="it-IT" dirty="0"/>
              <a:t>in una rincorsa, raggiungendo la zona limite dove poter saltare, detta “asse di battuta”, cercando di atterrare il più lontano possibile in una buca riempita di sabbia. Il salto in lungo si può anche fare con la tecnica del salto triplo che consiste nel fare durante la rincorsa tre balzi consecutivi. Si misura dall’asse di battuta a dove si atterra nella sabbia.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diamond(in)">
                                      <p:cBhvr>
                                        <p:cTn id="7" dur="2000"/>
                                        <p:tgtEl>
                                          <p:spTgt spid="18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strips(downLeft)">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18442">
                                            <p:txEl>
                                              <p:pRg st="0" end="0"/>
                                            </p:txEl>
                                          </p:spTgt>
                                        </p:tgtEl>
                                        <p:attrNameLst>
                                          <p:attrName>style.visibility</p:attrName>
                                        </p:attrNameLst>
                                      </p:cBhvr>
                                      <p:to>
                                        <p:strVal val="visible"/>
                                      </p:to>
                                    </p:set>
                                    <p:anim calcmode="discrete" valueType="clr">
                                      <p:cBhvr override="childStyle">
                                        <p:cTn id="17" dur="80"/>
                                        <p:tgtEl>
                                          <p:spTgt spid="184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44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844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84213" y="260350"/>
            <a:ext cx="7632700" cy="641350"/>
          </a:xfrm>
          <a:prstGeom prst="rect">
            <a:avLst/>
          </a:prstGeom>
          <a:noFill/>
          <a:ln w="9525">
            <a:noFill/>
            <a:miter lim="800000"/>
            <a:headEnd/>
            <a:tailEnd/>
          </a:ln>
        </p:spPr>
        <p:txBody>
          <a:bodyPr>
            <a:spAutoFit/>
          </a:bodyPr>
          <a:lstStyle/>
          <a:p>
            <a:pPr algn="ctr">
              <a:spcBef>
                <a:spcPct val="50000"/>
              </a:spcBef>
            </a:pPr>
            <a:r>
              <a:rPr lang="it-IT" sz="3600" dirty="0">
                <a:solidFill>
                  <a:srgbClr val="FF0000"/>
                </a:solidFill>
              </a:rPr>
              <a:t>IL </a:t>
            </a:r>
            <a:r>
              <a:rPr lang="it-IT" sz="3600" dirty="0" smtClean="0">
                <a:solidFill>
                  <a:srgbClr val="FF0000"/>
                </a:solidFill>
              </a:rPr>
              <a:t>SALTO CON L’ASTA</a:t>
            </a:r>
            <a:r>
              <a:rPr lang="it-IT" sz="3600" dirty="0" smtClean="0"/>
              <a:t> </a:t>
            </a:r>
            <a:endParaRPr lang="it-IT" sz="36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42" y="1340768"/>
            <a:ext cx="4757354" cy="2664296"/>
          </a:xfrm>
          <a:prstGeom prst="rect">
            <a:avLst/>
          </a:prstGeom>
        </p:spPr>
      </p:pic>
      <p:sp>
        <p:nvSpPr>
          <p:cNvPr id="4" name="CasellaDiTesto 3"/>
          <p:cNvSpPr txBox="1"/>
          <p:nvPr/>
        </p:nvSpPr>
        <p:spPr>
          <a:xfrm>
            <a:off x="179512" y="4509120"/>
            <a:ext cx="8784976" cy="2308324"/>
          </a:xfrm>
          <a:prstGeom prst="rect">
            <a:avLst/>
          </a:prstGeom>
          <a:noFill/>
        </p:spPr>
        <p:txBody>
          <a:bodyPr wrap="square" rtlCol="0">
            <a:spAutoFit/>
          </a:bodyPr>
          <a:lstStyle/>
          <a:p>
            <a:pPr algn="just"/>
            <a:r>
              <a:rPr lang="it-IT" dirty="0"/>
              <a:t>Il </a:t>
            </a:r>
            <a:r>
              <a:rPr lang="it-IT" b="1" dirty="0"/>
              <a:t>salto con l'asta</a:t>
            </a:r>
            <a:r>
              <a:rPr lang="it-IT" dirty="0"/>
              <a:t> è una specialità sia maschile che femminile dell'</a:t>
            </a:r>
            <a:r>
              <a:rPr lang="it-IT" dirty="0">
                <a:hlinkClick r:id="rId3" tooltip="Atletica leggera"/>
              </a:rPr>
              <a:t>atletica leggera</a:t>
            </a:r>
            <a:r>
              <a:rPr lang="it-IT" dirty="0"/>
              <a:t> nella quale l'atleta, dopo aver preso una breve </a:t>
            </a:r>
            <a:r>
              <a:rPr lang="it-IT" dirty="0">
                <a:hlinkClick r:id="rId4" tooltip="Rincorsa"/>
              </a:rPr>
              <a:t>rincorsa</a:t>
            </a:r>
            <a:r>
              <a:rPr lang="it-IT" dirty="0"/>
              <a:t>, utilizzando l'asta cerca di superare un'asticella, sorretta da due ritti, senza farla cadere</a:t>
            </a:r>
            <a:r>
              <a:rPr lang="it-IT" dirty="0" smtClean="0"/>
              <a:t>.</a:t>
            </a:r>
          </a:p>
          <a:p>
            <a:pPr algn="just"/>
            <a:r>
              <a:rPr lang="it-IT" dirty="0"/>
              <a:t>Il saltatore con l'asta deve coniugare la velocità propria di un </a:t>
            </a:r>
            <a:r>
              <a:rPr lang="it-IT" dirty="0">
                <a:hlinkClick r:id="rId5" tooltip="Velocista (atletica leggera)"/>
              </a:rPr>
              <a:t>velocista</a:t>
            </a:r>
            <a:r>
              <a:rPr lang="it-IT" dirty="0"/>
              <a:t>, forza nelle braccia e nel busto ed estrema agilità proprie di un </a:t>
            </a:r>
            <a:r>
              <a:rPr lang="it-IT" dirty="0">
                <a:hlinkClick r:id="rId6" tooltip="Ginnastica"/>
              </a:rPr>
              <a:t>ginnasta</a:t>
            </a:r>
            <a:r>
              <a:rPr lang="it-IT" dirty="0"/>
              <a:t>: solo con la presenza di tutte queste doti un atleta può ottenere buoni risultati in questa disciplina, una delle più spettacolari, se non addirittura la più spettacolare fra tutte quelle dell'atletica leggera.</a:t>
            </a:r>
          </a:p>
        </p:txBody>
      </p:sp>
    </p:spTree>
    <p:extLst>
      <p:ext uri="{BB962C8B-B14F-4D97-AF65-F5344CB8AC3E}">
        <p14:creationId xmlns:p14="http://schemas.microsoft.com/office/powerpoint/2010/main" val="7860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611188" y="195263"/>
            <a:ext cx="7632700" cy="641350"/>
          </a:xfrm>
          <a:prstGeom prst="rect">
            <a:avLst/>
          </a:prstGeom>
          <a:noFill/>
          <a:ln w="9525">
            <a:noFill/>
            <a:miter lim="800000"/>
            <a:headEnd/>
            <a:tailEnd/>
          </a:ln>
        </p:spPr>
        <p:txBody>
          <a:bodyPr>
            <a:spAutoFit/>
          </a:bodyPr>
          <a:lstStyle/>
          <a:p>
            <a:pPr algn="ctr">
              <a:spcBef>
                <a:spcPct val="50000"/>
              </a:spcBef>
            </a:pPr>
            <a:r>
              <a:rPr lang="it-IT" sz="3600" dirty="0" smtClean="0">
                <a:solidFill>
                  <a:srgbClr val="FF0000"/>
                </a:solidFill>
              </a:rPr>
              <a:t>CORSA-LE GARE DI VELOCITA’</a:t>
            </a:r>
            <a:endParaRPr lang="it-IT" sz="3600" dirty="0">
              <a:solidFill>
                <a:srgbClr val="FF0000"/>
              </a:solidFill>
            </a:endParaRPr>
          </a:p>
        </p:txBody>
      </p:sp>
      <p:pic>
        <p:nvPicPr>
          <p:cNvPr id="19462" name="Picture 6"/>
          <p:cNvPicPr>
            <a:picLocks noChangeAspect="1" noChangeArrowheads="1"/>
          </p:cNvPicPr>
          <p:nvPr/>
        </p:nvPicPr>
        <p:blipFill>
          <a:blip r:embed="rId2"/>
          <a:srcRect/>
          <a:stretch>
            <a:fillRect/>
          </a:stretch>
        </p:blipFill>
        <p:spPr bwMode="auto">
          <a:xfrm>
            <a:off x="1115616" y="981074"/>
            <a:ext cx="7128271" cy="2663949"/>
          </a:xfrm>
          <a:prstGeom prst="rect">
            <a:avLst/>
          </a:prstGeom>
          <a:noFill/>
          <a:ln w="12700">
            <a:noFill/>
            <a:miter lim="800000"/>
            <a:headEnd/>
            <a:tailEnd/>
          </a:ln>
        </p:spPr>
      </p:pic>
      <p:sp>
        <p:nvSpPr>
          <p:cNvPr id="18439" name="Text Box 7"/>
          <p:cNvSpPr txBox="1">
            <a:spLocks noChangeArrowheads="1"/>
          </p:cNvSpPr>
          <p:nvPr/>
        </p:nvSpPr>
        <p:spPr bwMode="auto">
          <a:xfrm>
            <a:off x="482600" y="3851275"/>
            <a:ext cx="184150" cy="366713"/>
          </a:xfrm>
          <a:prstGeom prst="rect">
            <a:avLst/>
          </a:prstGeom>
          <a:noFill/>
          <a:ln w="9525">
            <a:noFill/>
            <a:miter lim="800000"/>
            <a:headEnd/>
            <a:tailEnd/>
          </a:ln>
        </p:spPr>
        <p:txBody>
          <a:bodyPr>
            <a:spAutoFit/>
          </a:bodyPr>
          <a:lstStyle/>
          <a:p>
            <a:pPr>
              <a:spcBef>
                <a:spcPct val="50000"/>
              </a:spcBef>
            </a:pPr>
            <a:endParaRPr lang="it-IT"/>
          </a:p>
        </p:txBody>
      </p:sp>
      <p:sp>
        <p:nvSpPr>
          <p:cNvPr id="19464" name="Text Box 8"/>
          <p:cNvSpPr txBox="1">
            <a:spLocks noChangeArrowheads="1"/>
          </p:cNvSpPr>
          <p:nvPr/>
        </p:nvSpPr>
        <p:spPr bwMode="auto">
          <a:xfrm>
            <a:off x="463275" y="4653136"/>
            <a:ext cx="8497887" cy="1200329"/>
          </a:xfrm>
          <a:prstGeom prst="rect">
            <a:avLst/>
          </a:prstGeom>
          <a:noFill/>
          <a:ln w="9525">
            <a:noFill/>
            <a:miter lim="800000"/>
            <a:headEnd/>
            <a:tailEnd/>
          </a:ln>
        </p:spPr>
        <p:txBody>
          <a:bodyPr>
            <a:spAutoFit/>
          </a:bodyPr>
          <a:lstStyle/>
          <a:p>
            <a:r>
              <a:rPr lang="it-IT" i="1" u="sng" dirty="0"/>
              <a:t>Per la corsa di velocità  maschile e femminile si corre per 100m,200m, 400m,</a:t>
            </a:r>
            <a:r>
              <a:rPr lang="it-IT" i="1" dirty="0"/>
              <a:t> ed </a:t>
            </a:r>
            <a:r>
              <a:rPr lang="it-IT" dirty="0"/>
              <a:t>è necessario partire tra i blocchi di partenza e si deve sempre correre nella propria </a:t>
            </a:r>
            <a:r>
              <a:rPr lang="it-IT" dirty="0" smtClean="0"/>
              <a:t>corsia</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p:cTn id="7" dur="1000" fill="hold"/>
                                        <p:tgtEl>
                                          <p:spTgt spid="1946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6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46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4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anim calcmode="lin" valueType="num">
                                      <p:cBhvr>
                                        <p:cTn id="15" dur="500" fill="hold"/>
                                        <p:tgtEl>
                                          <p:spTgt spid="19462"/>
                                        </p:tgtEl>
                                        <p:attrNameLst>
                                          <p:attrName>ppt_w</p:attrName>
                                        </p:attrNameLst>
                                      </p:cBhvr>
                                      <p:tavLst>
                                        <p:tav tm="0">
                                          <p:val>
                                            <p:fltVal val="0"/>
                                          </p:val>
                                        </p:tav>
                                        <p:tav tm="100000">
                                          <p:val>
                                            <p:strVal val="#ppt_w"/>
                                          </p:val>
                                        </p:tav>
                                      </p:tavLst>
                                    </p:anim>
                                    <p:anim calcmode="lin" valueType="num">
                                      <p:cBhvr>
                                        <p:cTn id="16" dur="500" fill="hold"/>
                                        <p:tgtEl>
                                          <p:spTgt spid="19462"/>
                                        </p:tgtEl>
                                        <p:attrNameLst>
                                          <p:attrName>ppt_h</p:attrName>
                                        </p:attrNameLst>
                                      </p:cBhvr>
                                      <p:tavLst>
                                        <p:tav tm="0">
                                          <p:val>
                                            <p:strVal val="#ppt_h"/>
                                          </p:val>
                                        </p:tav>
                                        <p:tav tm="100000">
                                          <p:val>
                                            <p:strVal val="#ppt_h"/>
                                          </p:val>
                                        </p:tav>
                                      </p:tavLst>
                                    </p:anim>
                                  </p:childTnLst>
                                </p:cTn>
                              </p:par>
                              <p:par>
                                <p:cTn id="17" presetID="40" presetClass="entr" presetSubtype="0" fill="hold" nodeType="withEffect">
                                  <p:stCondLst>
                                    <p:cond delay="0"/>
                                  </p:stCondLst>
                                  <p:iterate type="lt">
                                    <p:tmPct val="10000"/>
                                  </p:iterate>
                                  <p:childTnLst>
                                    <p:set>
                                      <p:cBhvr>
                                        <p:cTn id="18" dur="1" fill="hold">
                                          <p:stCondLst>
                                            <p:cond delay="0"/>
                                          </p:stCondLst>
                                        </p:cTn>
                                        <p:tgtEl>
                                          <p:spTgt spid="19464">
                                            <p:txEl>
                                              <p:pRg st="0" end="0"/>
                                            </p:txEl>
                                          </p:spTgt>
                                        </p:tgtEl>
                                        <p:attrNameLst>
                                          <p:attrName>style.visibility</p:attrName>
                                        </p:attrNameLst>
                                      </p:cBhvr>
                                      <p:to>
                                        <p:strVal val="visible"/>
                                      </p:to>
                                    </p:set>
                                    <p:animEffect transition="in" filter="fade">
                                      <p:cBhvr>
                                        <p:cTn id="19" dur="500"/>
                                        <p:tgtEl>
                                          <p:spTgt spid="19464">
                                            <p:txEl>
                                              <p:pRg st="0" end="0"/>
                                            </p:txEl>
                                          </p:spTgt>
                                        </p:tgtEl>
                                      </p:cBhvr>
                                    </p:animEffect>
                                    <p:anim calcmode="lin" valueType="num">
                                      <p:cBhvr>
                                        <p:cTn id="20" dur="500" fill="hold"/>
                                        <p:tgtEl>
                                          <p:spTgt spid="19464">
                                            <p:txEl>
                                              <p:pRg st="0" end="0"/>
                                            </p:txEl>
                                          </p:spTgt>
                                        </p:tgtEl>
                                        <p:attrNameLst>
                                          <p:attrName>ppt_x</p:attrName>
                                        </p:attrNameLst>
                                      </p:cBhvr>
                                      <p:tavLst>
                                        <p:tav tm="0">
                                          <p:val>
                                            <p:strVal val="#ppt_x-.1"/>
                                          </p:val>
                                        </p:tav>
                                        <p:tav tm="100000">
                                          <p:val>
                                            <p:strVal val="#ppt_x"/>
                                          </p:val>
                                        </p:tav>
                                      </p:tavLst>
                                    </p:anim>
                                    <p:anim calcmode="lin" valueType="num">
                                      <p:cBhvr>
                                        <p:cTn id="21" dur="500" fill="hold"/>
                                        <p:tgtEl>
                                          <p:spTgt spid="1946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11188" y="195263"/>
            <a:ext cx="7632700" cy="641350"/>
          </a:xfrm>
          <a:prstGeom prst="rect">
            <a:avLst/>
          </a:prstGeom>
          <a:noFill/>
          <a:ln w="9525">
            <a:noFill/>
            <a:miter lim="800000"/>
            <a:headEnd/>
            <a:tailEnd/>
          </a:ln>
        </p:spPr>
        <p:txBody>
          <a:bodyPr>
            <a:spAutoFit/>
          </a:bodyPr>
          <a:lstStyle/>
          <a:p>
            <a:pPr algn="ctr">
              <a:spcBef>
                <a:spcPct val="50000"/>
              </a:spcBef>
            </a:pPr>
            <a:r>
              <a:rPr lang="it-IT" sz="3600" dirty="0" smtClean="0">
                <a:solidFill>
                  <a:srgbClr val="FF0000"/>
                </a:solidFill>
              </a:rPr>
              <a:t>CORSA  AD OSTACOLI</a:t>
            </a:r>
            <a:endParaRPr lang="it-IT" sz="3600" dirty="0">
              <a:solidFill>
                <a:srgbClr val="FF0000"/>
              </a:solidFill>
            </a:endParaRPr>
          </a:p>
        </p:txBody>
      </p:sp>
      <p:sp>
        <p:nvSpPr>
          <p:cNvPr id="3" name="CasellaDiTesto 2"/>
          <p:cNvSpPr txBox="1"/>
          <p:nvPr/>
        </p:nvSpPr>
        <p:spPr>
          <a:xfrm>
            <a:off x="525463" y="980728"/>
            <a:ext cx="8181102" cy="2308324"/>
          </a:xfrm>
          <a:prstGeom prst="rect">
            <a:avLst/>
          </a:prstGeom>
          <a:noFill/>
        </p:spPr>
        <p:txBody>
          <a:bodyPr wrap="square" rtlCol="0">
            <a:spAutoFit/>
          </a:bodyPr>
          <a:lstStyle/>
          <a:p>
            <a:r>
              <a:rPr lang="it-IT" i="1" u="sng" dirty="0"/>
              <a:t>Corsa ad ostacoli : per la maschile e femminile ci sono differenze di percorsi di lunghezze</a:t>
            </a:r>
          </a:p>
          <a:p>
            <a:r>
              <a:rPr lang="it-IT" dirty="0"/>
              <a:t>100 m sono 10 ostacoli alti 84 cm per la corsa ad ostacoli solo  femminile, </a:t>
            </a:r>
          </a:p>
          <a:p>
            <a:r>
              <a:rPr lang="it-IT" dirty="0"/>
              <a:t>110m sono 10 ostacoli alti106 cm per la corsa ad ostacoli solo maschile ,</a:t>
            </a:r>
          </a:p>
          <a:p>
            <a:r>
              <a:rPr lang="it-IT" dirty="0"/>
              <a:t>400m sono 10 ostacoli ali 91 cm x M e F 76cm,</a:t>
            </a:r>
          </a:p>
          <a:p>
            <a:r>
              <a:rPr lang="it-IT" dirty="0"/>
              <a:t> nel percorso dei 3000m siepi vi sono ogni giro 4 ostacoli alti 91 cm e una fossa piena di acqua con ostacolo.</a:t>
            </a:r>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87" y="3451034"/>
            <a:ext cx="8095377" cy="3074309"/>
          </a:xfrm>
          <a:prstGeom prst="rect">
            <a:avLst/>
          </a:prstGeom>
        </p:spPr>
      </p:pic>
    </p:spTree>
    <p:extLst>
      <p:ext uri="{BB962C8B-B14F-4D97-AF65-F5344CB8AC3E}">
        <p14:creationId xmlns:p14="http://schemas.microsoft.com/office/powerpoint/2010/main" val="1709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11188" y="195263"/>
            <a:ext cx="7632700" cy="641350"/>
          </a:xfrm>
          <a:prstGeom prst="rect">
            <a:avLst/>
          </a:prstGeom>
          <a:noFill/>
          <a:ln w="9525">
            <a:noFill/>
            <a:miter lim="800000"/>
            <a:headEnd/>
            <a:tailEnd/>
          </a:ln>
        </p:spPr>
        <p:txBody>
          <a:bodyPr>
            <a:spAutoFit/>
          </a:bodyPr>
          <a:lstStyle/>
          <a:p>
            <a:pPr algn="ctr">
              <a:spcBef>
                <a:spcPct val="50000"/>
              </a:spcBef>
            </a:pPr>
            <a:r>
              <a:rPr lang="it-IT" sz="3600" dirty="0" smtClean="0">
                <a:solidFill>
                  <a:srgbClr val="FF0000"/>
                </a:solidFill>
              </a:rPr>
              <a:t>STAFFETTA</a:t>
            </a:r>
            <a:endParaRPr lang="it-IT" sz="3600" dirty="0">
              <a:solidFill>
                <a:srgbClr val="FF0000"/>
              </a:solidFill>
            </a:endParaRPr>
          </a:p>
        </p:txBody>
      </p:sp>
      <p:sp>
        <p:nvSpPr>
          <p:cNvPr id="3" name="CasellaDiTesto 2"/>
          <p:cNvSpPr txBox="1"/>
          <p:nvPr/>
        </p:nvSpPr>
        <p:spPr>
          <a:xfrm>
            <a:off x="240311" y="1988840"/>
            <a:ext cx="3683617" cy="2031325"/>
          </a:xfrm>
          <a:prstGeom prst="rect">
            <a:avLst/>
          </a:prstGeom>
          <a:noFill/>
        </p:spPr>
        <p:txBody>
          <a:bodyPr wrap="square" rtlCol="0">
            <a:spAutoFit/>
          </a:bodyPr>
          <a:lstStyle/>
          <a:p>
            <a:pPr algn="just"/>
            <a:r>
              <a:rPr lang="it-IT" i="1" u="sng" dirty="0"/>
              <a:t>Staffetta maschile e femminile  le distanze sono le stesse </a:t>
            </a:r>
          </a:p>
          <a:p>
            <a:pPr algn="just"/>
            <a:r>
              <a:rPr lang="it-IT" dirty="0"/>
              <a:t>Si deve passare il testimone in una zona di venti metri se lo si passa prima o dopo si è squalificati, per la 4x100 si corre in corsie.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261903"/>
            <a:ext cx="4898876" cy="4962525"/>
          </a:xfrm>
          <a:prstGeom prst="rect">
            <a:avLst/>
          </a:prstGeom>
        </p:spPr>
      </p:pic>
    </p:spTree>
    <p:extLst>
      <p:ext uri="{BB962C8B-B14F-4D97-AF65-F5344CB8AC3E}">
        <p14:creationId xmlns:p14="http://schemas.microsoft.com/office/powerpoint/2010/main" val="8298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1023</Words>
  <Application>Microsoft Office PowerPoint</Application>
  <PresentationFormat>Presentazione su schermo (4:3)</PresentationFormat>
  <Paragraphs>51</Paragraphs>
  <Slides>15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Alunno</dc:creator>
  <cp:lastModifiedBy>User</cp:lastModifiedBy>
  <cp:revision>89</cp:revision>
  <dcterms:created xsi:type="dcterms:W3CDTF">2014-12-02T07:58:08Z</dcterms:created>
  <dcterms:modified xsi:type="dcterms:W3CDTF">2018-11-19T18:26:41Z</dcterms:modified>
</cp:coreProperties>
</file>