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75CD-F2C7-47B3-A5B1-3A42DAFCA9B6}" type="datetimeFigureOut">
              <a:rPr lang="it-IT" smtClean="0"/>
              <a:pPr/>
              <a:t>20/11/2019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D86F4B-A74F-48A8-8E7D-E62703C8BCD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75CD-F2C7-47B3-A5B1-3A42DAFCA9B6}" type="datetimeFigureOut">
              <a:rPr lang="it-IT" smtClean="0"/>
              <a:pPr/>
              <a:t>20/11/2019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6F4B-A74F-48A8-8E7D-E62703C8BC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1D86F4B-A74F-48A8-8E7D-E62703C8BCD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75CD-F2C7-47B3-A5B1-3A42DAFCA9B6}" type="datetimeFigureOut">
              <a:rPr lang="it-IT" smtClean="0"/>
              <a:pPr/>
              <a:t>20/11/2019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75CD-F2C7-47B3-A5B1-3A42DAFCA9B6}" type="datetimeFigureOut">
              <a:rPr lang="it-IT" smtClean="0"/>
              <a:pPr/>
              <a:t>20/11/2019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1D86F4B-A74F-48A8-8E7D-E62703C8BCD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75CD-F2C7-47B3-A5B1-3A42DAFCA9B6}" type="datetimeFigureOut">
              <a:rPr lang="it-IT" smtClean="0"/>
              <a:pPr/>
              <a:t>20/11/2019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D86F4B-A74F-48A8-8E7D-E62703C8BCD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1B875CD-F2C7-47B3-A5B1-3A42DAFCA9B6}" type="datetimeFigureOut">
              <a:rPr lang="it-IT" smtClean="0"/>
              <a:pPr/>
              <a:t>20/11/2019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6F4B-A74F-48A8-8E7D-E62703C8BCD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75CD-F2C7-47B3-A5B1-3A42DAFCA9B6}" type="datetimeFigureOut">
              <a:rPr lang="it-IT" smtClean="0"/>
              <a:pPr/>
              <a:t>20/11/2019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1D86F4B-A74F-48A8-8E7D-E62703C8BCD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75CD-F2C7-47B3-A5B1-3A42DAFCA9B6}" type="datetimeFigureOut">
              <a:rPr lang="it-IT" smtClean="0"/>
              <a:pPr/>
              <a:t>20/11/2019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1D86F4B-A74F-48A8-8E7D-E62703C8BC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75CD-F2C7-47B3-A5B1-3A42DAFCA9B6}" type="datetimeFigureOut">
              <a:rPr lang="it-IT" smtClean="0"/>
              <a:pPr/>
              <a:t>20/11/2019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D86F4B-A74F-48A8-8E7D-E62703C8BC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D86F4B-A74F-48A8-8E7D-E62703C8BCD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75CD-F2C7-47B3-A5B1-3A42DAFCA9B6}" type="datetimeFigureOut">
              <a:rPr lang="it-IT" smtClean="0"/>
              <a:pPr/>
              <a:t>20/11/2019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1D86F4B-A74F-48A8-8E7D-E62703C8BCD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1B875CD-F2C7-47B3-A5B1-3A42DAFCA9B6}" type="datetimeFigureOut">
              <a:rPr lang="it-IT" smtClean="0"/>
              <a:pPr/>
              <a:t>20/11/2019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1B875CD-F2C7-47B3-A5B1-3A42DAFCA9B6}" type="datetimeFigureOut">
              <a:rPr lang="it-IT" smtClean="0"/>
              <a:pPr/>
              <a:t>20/11/2019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D86F4B-A74F-48A8-8E7D-E62703C8BCD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600" b="1" dirty="0" smtClean="0"/>
              <a:t>The </a:t>
            </a:r>
            <a:r>
              <a:rPr lang="it-IT" sz="3600" b="1" dirty="0" err="1" smtClean="0"/>
              <a:t>Restoration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of</a:t>
            </a:r>
            <a:r>
              <a:rPr lang="it-IT" sz="3600" b="1" dirty="0" smtClean="0"/>
              <a:t> the </a:t>
            </a:r>
            <a:r>
              <a:rPr lang="it-IT" sz="3600" b="1" dirty="0" err="1" smtClean="0"/>
              <a:t>Monarchy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2800" dirty="0" err="1" smtClean="0"/>
              <a:t>Cromwell</a:t>
            </a:r>
            <a:r>
              <a:rPr lang="it-IT" sz="2800" dirty="0" smtClean="0"/>
              <a:t> </a:t>
            </a:r>
            <a:r>
              <a:rPr lang="it-IT" sz="2800" dirty="0" err="1" smtClean="0"/>
              <a:t>died</a:t>
            </a:r>
            <a:r>
              <a:rPr lang="it-IT" sz="2800" dirty="0" smtClean="0"/>
              <a:t> in 1658</a:t>
            </a:r>
          </a:p>
          <a:p>
            <a:pPr>
              <a:buFont typeface="Wingdings" pitchFamily="2" charset="2"/>
              <a:buChar char="Ø"/>
            </a:pPr>
            <a:r>
              <a:rPr lang="it-IT" sz="2800" dirty="0" err="1" smtClean="0"/>
              <a:t>Cromwell</a:t>
            </a:r>
            <a:r>
              <a:rPr lang="it-IT" sz="2800" dirty="0" smtClean="0"/>
              <a:t>’s son, Richard, </a:t>
            </a:r>
            <a:r>
              <a:rPr lang="it-IT" sz="2800" dirty="0" err="1" smtClean="0"/>
              <a:t>was</a:t>
            </a:r>
            <a:r>
              <a:rPr lang="it-IT" sz="2800" dirty="0" smtClean="0"/>
              <a:t> </a:t>
            </a:r>
            <a:r>
              <a:rPr lang="it-IT" sz="2800" dirty="0" err="1" smtClean="0"/>
              <a:t>an</a:t>
            </a:r>
            <a:r>
              <a:rPr lang="it-IT" sz="2800" dirty="0" smtClean="0"/>
              <a:t> </a:t>
            </a:r>
            <a:r>
              <a:rPr lang="it-IT" sz="2800" dirty="0" err="1" smtClean="0"/>
              <a:t>inept</a:t>
            </a:r>
            <a:r>
              <a:rPr lang="it-IT" sz="2800" dirty="0" smtClean="0"/>
              <a:t> leader</a:t>
            </a:r>
          </a:p>
          <a:p>
            <a:pPr>
              <a:buFont typeface="Wingdings" pitchFamily="2" charset="2"/>
              <a:buChar char="Ø"/>
            </a:pPr>
            <a:r>
              <a:rPr lang="it-IT" sz="2800" dirty="0" err="1" smtClean="0"/>
              <a:t>Parliament</a:t>
            </a:r>
            <a:r>
              <a:rPr lang="it-IT" sz="2800" dirty="0" smtClean="0"/>
              <a:t> </a:t>
            </a:r>
            <a:r>
              <a:rPr lang="it-IT" sz="2800" dirty="0" err="1" smtClean="0"/>
              <a:t>drove</a:t>
            </a:r>
            <a:r>
              <a:rPr lang="it-IT" sz="2800" dirty="0" smtClean="0"/>
              <a:t> Richard </a:t>
            </a:r>
            <a:r>
              <a:rPr lang="it-IT" sz="2800" dirty="0" err="1" smtClean="0"/>
              <a:t>Cromwell</a:t>
            </a:r>
            <a:r>
              <a:rPr lang="it-IT" sz="2800" dirty="0" smtClean="0"/>
              <a:t> </a:t>
            </a:r>
            <a:r>
              <a:rPr lang="it-IT" sz="2800" dirty="0" err="1" smtClean="0"/>
              <a:t>away</a:t>
            </a:r>
            <a:r>
              <a:rPr lang="it-IT" sz="2800" dirty="0" smtClean="0"/>
              <a:t> and </a:t>
            </a:r>
            <a:r>
              <a:rPr lang="it-IT" sz="2800" dirty="0" err="1" smtClean="0"/>
              <a:t>restored</a:t>
            </a:r>
            <a:r>
              <a:rPr lang="it-IT" sz="2800" dirty="0" smtClean="0"/>
              <a:t> the </a:t>
            </a:r>
            <a:r>
              <a:rPr lang="it-IT" sz="2800" dirty="0" err="1" smtClean="0"/>
              <a:t>monarchy</a:t>
            </a:r>
            <a:endParaRPr lang="it-IT" sz="2800" dirty="0" smtClean="0"/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it-IT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Restoration</a:t>
            </a:r>
            <a:r>
              <a:rPr lang="it-IT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it-IT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</a:t>
            </a:r>
            <a:r>
              <a:rPr lang="it-IT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monarchy</a:t>
            </a:r>
            <a:r>
              <a:rPr lang="it-IT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</a:t>
            </a:r>
            <a:r>
              <a:rPr lang="it-IT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Charles II </a:t>
            </a:r>
            <a:r>
              <a:rPr lang="it-IT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ended</a:t>
            </a:r>
            <a:r>
              <a:rPr lang="it-IT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</a:t>
            </a:r>
            <a:r>
              <a:rPr lang="it-IT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so-called</a:t>
            </a:r>
            <a:r>
              <a:rPr lang="it-IT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Interregnum</a:t>
            </a:r>
            <a:r>
              <a:rPr lang="it-IT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(1649-1660)</a:t>
            </a:r>
            <a:endParaRPr lang="it-IT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reccia in giù 3"/>
          <p:cNvSpPr/>
          <p:nvPr/>
        </p:nvSpPr>
        <p:spPr>
          <a:xfrm>
            <a:off x="4427984" y="3501008"/>
            <a:ext cx="93610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Charles II (1660-1685)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 sz="2800" dirty="0" smtClean="0"/>
          </a:p>
          <a:p>
            <a:pPr algn="just">
              <a:buNone/>
            </a:pPr>
            <a:r>
              <a:rPr lang="it-IT" sz="2800" dirty="0" smtClean="0"/>
              <a:t>   Charles II </a:t>
            </a:r>
            <a:r>
              <a:rPr lang="it-IT" sz="2800" dirty="0" err="1" smtClean="0"/>
              <a:t>was</a:t>
            </a:r>
            <a:r>
              <a:rPr lang="it-IT" sz="2800" dirty="0" smtClean="0"/>
              <a:t> a </a:t>
            </a:r>
            <a:r>
              <a:rPr lang="it-IT" sz="2800" dirty="0" err="1" smtClean="0"/>
              <a:t>weak</a:t>
            </a:r>
            <a:r>
              <a:rPr lang="it-IT" sz="2800" dirty="0" smtClean="0"/>
              <a:t> </a:t>
            </a:r>
            <a:r>
              <a:rPr lang="it-IT" sz="2800" dirty="0" err="1" smtClean="0"/>
              <a:t>ruler</a:t>
            </a:r>
            <a:r>
              <a:rPr lang="it-IT" sz="2800" dirty="0" smtClean="0"/>
              <a:t> and </a:t>
            </a:r>
            <a:r>
              <a:rPr lang="it-IT" sz="2800" dirty="0" err="1" smtClean="0"/>
              <a:t>his</a:t>
            </a:r>
            <a:r>
              <a:rPr lang="it-IT" sz="2800" dirty="0" smtClean="0"/>
              <a:t> </a:t>
            </a:r>
            <a:r>
              <a:rPr lang="it-IT" sz="2800" dirty="0" err="1" smtClean="0"/>
              <a:t>power</a:t>
            </a:r>
            <a:r>
              <a:rPr lang="it-IT" sz="2800" dirty="0" smtClean="0"/>
              <a:t> </a:t>
            </a:r>
            <a:r>
              <a:rPr lang="it-IT" sz="2800" dirty="0" err="1" smtClean="0"/>
              <a:t>was</a:t>
            </a:r>
            <a:r>
              <a:rPr lang="it-IT" sz="2800" dirty="0" smtClean="0"/>
              <a:t> </a:t>
            </a:r>
            <a:r>
              <a:rPr lang="it-IT" sz="2800" dirty="0" err="1" smtClean="0"/>
              <a:t>only</a:t>
            </a:r>
            <a:r>
              <a:rPr lang="it-IT" sz="2800" dirty="0" smtClean="0"/>
              <a:t> </a:t>
            </a:r>
            <a:r>
              <a:rPr lang="it-IT" sz="2800" dirty="0" err="1" smtClean="0"/>
              <a:t>formal</a:t>
            </a:r>
            <a:r>
              <a:rPr lang="it-IT" sz="2800" dirty="0" smtClean="0"/>
              <a:t>. The </a:t>
            </a:r>
            <a:r>
              <a:rPr lang="it-IT" sz="2800" dirty="0" err="1" smtClean="0"/>
              <a:t>real</a:t>
            </a:r>
            <a:r>
              <a:rPr lang="it-IT" sz="2800" dirty="0" smtClean="0"/>
              <a:t> </a:t>
            </a:r>
            <a:r>
              <a:rPr lang="it-IT" sz="2800" dirty="0" err="1" smtClean="0"/>
              <a:t>power</a:t>
            </a:r>
            <a:r>
              <a:rPr lang="it-IT" sz="2800" dirty="0" smtClean="0"/>
              <a:t> </a:t>
            </a:r>
            <a:r>
              <a:rPr lang="it-IT" sz="2800" dirty="0" err="1" smtClean="0"/>
              <a:t>of</a:t>
            </a:r>
            <a:r>
              <a:rPr lang="it-IT" sz="2800" dirty="0" smtClean="0"/>
              <a:t> the </a:t>
            </a:r>
            <a:r>
              <a:rPr lang="it-IT" sz="2800" dirty="0" err="1" smtClean="0"/>
              <a:t>monarch</a:t>
            </a:r>
            <a:r>
              <a:rPr lang="it-IT" sz="2800" dirty="0" smtClean="0"/>
              <a:t> </a:t>
            </a:r>
            <a:r>
              <a:rPr lang="it-IT" sz="2800" dirty="0" err="1" smtClean="0"/>
              <a:t>was</a:t>
            </a:r>
            <a:r>
              <a:rPr lang="it-IT" sz="2800" dirty="0" smtClean="0"/>
              <a:t> </a:t>
            </a:r>
            <a:r>
              <a:rPr lang="it-IT" sz="2800" dirty="0" err="1" smtClean="0"/>
              <a:t>transferred</a:t>
            </a:r>
            <a:r>
              <a:rPr lang="it-IT" sz="2800" dirty="0" smtClean="0"/>
              <a:t> </a:t>
            </a:r>
            <a:r>
              <a:rPr lang="it-IT" sz="2800" dirty="0" err="1" smtClean="0"/>
              <a:t>to</a:t>
            </a:r>
            <a:r>
              <a:rPr lang="it-IT" sz="2800" dirty="0" smtClean="0"/>
              <a:t> </a:t>
            </a:r>
            <a:r>
              <a:rPr lang="it-IT" sz="2800" dirty="0" err="1" smtClean="0"/>
              <a:t>Parliament</a:t>
            </a:r>
            <a:r>
              <a:rPr lang="it-IT" sz="2800" dirty="0" smtClean="0"/>
              <a:t> and in </a:t>
            </a:r>
            <a:r>
              <a:rPr lang="it-IT" sz="2800" dirty="0" err="1" smtClean="0"/>
              <a:t>particulary</a:t>
            </a:r>
            <a:r>
              <a:rPr lang="it-IT" sz="2800" dirty="0" smtClean="0"/>
              <a:t> </a:t>
            </a:r>
            <a:r>
              <a:rPr lang="it-IT" sz="2800" dirty="0" err="1" smtClean="0"/>
              <a:t>into</a:t>
            </a:r>
            <a:r>
              <a:rPr lang="it-IT" sz="2800" dirty="0" smtClean="0"/>
              <a:t> the </a:t>
            </a:r>
            <a:r>
              <a:rPr lang="it-IT" sz="2800" dirty="0" err="1" smtClean="0"/>
              <a:t>hands</a:t>
            </a:r>
            <a:r>
              <a:rPr lang="it-IT" sz="2800" dirty="0" smtClean="0"/>
              <a:t> </a:t>
            </a:r>
            <a:r>
              <a:rPr lang="it-IT" sz="2800" dirty="0" err="1" smtClean="0"/>
              <a:t>of</a:t>
            </a:r>
            <a:r>
              <a:rPr lang="it-IT" sz="2800" dirty="0" smtClean="0"/>
              <a:t> a </a:t>
            </a:r>
            <a:r>
              <a:rPr lang="it-IT" sz="2800" dirty="0" err="1" smtClean="0"/>
              <a:t>select</a:t>
            </a:r>
            <a:r>
              <a:rPr lang="it-IT" sz="2800" dirty="0" smtClean="0"/>
              <a:t> </a:t>
            </a:r>
            <a:r>
              <a:rPr lang="it-IT" sz="2800" dirty="0" err="1" smtClean="0"/>
              <a:t>group</a:t>
            </a:r>
            <a:r>
              <a:rPr lang="it-IT" sz="2800" dirty="0" smtClean="0"/>
              <a:t> </a:t>
            </a:r>
            <a:r>
              <a:rPr lang="it-IT" sz="2800" dirty="0" err="1" smtClean="0"/>
              <a:t>of</a:t>
            </a:r>
            <a:r>
              <a:rPr lang="it-IT" sz="2800" dirty="0" smtClean="0"/>
              <a:t> </a:t>
            </a:r>
            <a:r>
              <a:rPr lang="it-IT" sz="2800" dirty="0" err="1" smtClean="0"/>
              <a:t>ministers</a:t>
            </a:r>
            <a:r>
              <a:rPr lang="it-IT" sz="2800" dirty="0" smtClean="0"/>
              <a:t>.</a:t>
            </a:r>
          </a:p>
          <a:p>
            <a:endParaRPr lang="it-IT" dirty="0"/>
          </a:p>
        </p:txBody>
      </p:sp>
      <p:pic>
        <p:nvPicPr>
          <p:cNvPr id="7170" name="Picture 2" descr="Risultati immagini per charles I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077072"/>
            <a:ext cx="3187055" cy="2387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it-IT" sz="3200" b="1" dirty="0" err="1" smtClean="0"/>
              <a:t>Whigs</a:t>
            </a:r>
            <a:r>
              <a:rPr lang="it-IT" sz="3200" b="1" dirty="0" smtClean="0"/>
              <a:t> and </a:t>
            </a:r>
            <a:r>
              <a:rPr lang="it-IT" sz="3200" b="1" dirty="0" err="1" smtClean="0"/>
              <a:t>Tories</a:t>
            </a:r>
            <a:r>
              <a:rPr lang="it-IT" sz="3200" b="1" dirty="0" smtClean="0"/>
              <a:t>: </a:t>
            </a:r>
            <a:r>
              <a:rPr lang="it-IT" sz="3200" b="1" dirty="0" err="1" smtClean="0"/>
              <a:t>two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opposing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parties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formed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8229600" cy="423793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800" dirty="0" smtClean="0"/>
              <a:t>The </a:t>
            </a:r>
            <a:r>
              <a:rPr lang="it-IT" sz="2800" dirty="0" err="1" smtClean="0"/>
              <a:t>interests</a:t>
            </a:r>
            <a:r>
              <a:rPr lang="it-IT" sz="2800" dirty="0" smtClean="0"/>
              <a:t> </a:t>
            </a:r>
            <a:r>
              <a:rPr lang="it-IT" sz="2800" dirty="0" err="1" smtClean="0"/>
              <a:t>of</a:t>
            </a:r>
            <a:r>
              <a:rPr lang="it-IT" sz="2800" dirty="0" smtClean="0"/>
              <a:t> the </a:t>
            </a:r>
            <a:r>
              <a:rPr lang="it-IT" sz="2800" i="1" dirty="0" err="1" smtClean="0"/>
              <a:t>landed</a:t>
            </a:r>
            <a:r>
              <a:rPr lang="it-IT" sz="2800" i="1" dirty="0" smtClean="0"/>
              <a:t> </a:t>
            </a:r>
            <a:r>
              <a:rPr lang="it-IT" sz="2800" i="1" dirty="0" err="1" smtClean="0"/>
              <a:t>aristocracy</a:t>
            </a:r>
            <a:r>
              <a:rPr lang="it-IT" sz="2800" i="1" dirty="0" smtClean="0"/>
              <a:t> </a:t>
            </a:r>
            <a:r>
              <a:rPr lang="it-IT" sz="2800" dirty="0" smtClean="0"/>
              <a:t>and </a:t>
            </a:r>
            <a:r>
              <a:rPr lang="it-IT" sz="2800" dirty="0" err="1" smtClean="0"/>
              <a:t>those</a:t>
            </a:r>
            <a:r>
              <a:rPr lang="it-IT" sz="2800" dirty="0" smtClean="0"/>
              <a:t> </a:t>
            </a:r>
            <a:r>
              <a:rPr lang="it-IT" sz="2800" dirty="0" err="1" smtClean="0"/>
              <a:t>of</a:t>
            </a:r>
            <a:r>
              <a:rPr lang="it-IT" sz="2800" dirty="0" smtClean="0"/>
              <a:t> the </a:t>
            </a:r>
            <a:r>
              <a:rPr lang="it-IT" sz="2800" i="1" dirty="0" smtClean="0"/>
              <a:t>trading </a:t>
            </a:r>
            <a:r>
              <a:rPr lang="it-IT" sz="2800" i="1" dirty="0" err="1" smtClean="0"/>
              <a:t>bourgeoisie</a:t>
            </a:r>
            <a:r>
              <a:rPr lang="it-IT" sz="2800" i="1" dirty="0" smtClean="0"/>
              <a:t> </a:t>
            </a:r>
            <a:r>
              <a:rPr lang="it-IT" sz="2800" dirty="0" err="1" smtClean="0"/>
              <a:t>did</a:t>
            </a:r>
            <a:r>
              <a:rPr lang="it-IT" sz="2800" dirty="0"/>
              <a:t> </a:t>
            </a:r>
            <a:r>
              <a:rPr lang="it-IT" sz="2800" dirty="0" err="1" smtClean="0"/>
              <a:t>not</a:t>
            </a:r>
            <a:r>
              <a:rPr lang="it-IT" sz="2800" dirty="0" smtClean="0"/>
              <a:t> coincide. </a:t>
            </a:r>
            <a:r>
              <a:rPr lang="it-IT" sz="2800" dirty="0" err="1" smtClean="0"/>
              <a:t>Two</a:t>
            </a:r>
            <a:r>
              <a:rPr lang="it-IT" sz="2800" dirty="0" smtClean="0"/>
              <a:t> </a:t>
            </a:r>
            <a:r>
              <a:rPr lang="it-IT" sz="2800" dirty="0" err="1" smtClean="0"/>
              <a:t>political</a:t>
            </a:r>
            <a:r>
              <a:rPr lang="it-IT" sz="2800" dirty="0" smtClean="0"/>
              <a:t> </a:t>
            </a:r>
            <a:r>
              <a:rPr lang="it-IT" sz="2800" dirty="0" err="1" smtClean="0"/>
              <a:t>parties</a:t>
            </a:r>
            <a:r>
              <a:rPr lang="it-IT" sz="2800" dirty="0" smtClean="0"/>
              <a:t> </a:t>
            </a:r>
            <a:r>
              <a:rPr lang="it-IT" sz="2800" dirty="0" err="1" smtClean="0"/>
              <a:t>were</a:t>
            </a:r>
            <a:r>
              <a:rPr lang="it-IT" sz="2800" dirty="0" smtClean="0"/>
              <a:t> </a:t>
            </a:r>
            <a:r>
              <a:rPr lang="it-IT" sz="2800" dirty="0" err="1" smtClean="0"/>
              <a:t>founded</a:t>
            </a:r>
            <a:r>
              <a:rPr lang="it-IT" sz="2800" dirty="0" smtClean="0"/>
              <a:t> </a:t>
            </a:r>
            <a:endParaRPr lang="it-IT" sz="2800" dirty="0"/>
          </a:p>
        </p:txBody>
      </p:sp>
      <p:sp>
        <p:nvSpPr>
          <p:cNvPr id="4" name="Freccia in giù 3"/>
          <p:cNvSpPr/>
          <p:nvPr/>
        </p:nvSpPr>
        <p:spPr>
          <a:xfrm>
            <a:off x="4572000" y="2636912"/>
            <a:ext cx="50405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3429000"/>
            <a:ext cx="8496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The </a:t>
            </a:r>
            <a:r>
              <a:rPr lang="it-IT" sz="2800" b="1" dirty="0" err="1" smtClean="0"/>
              <a:t>Tories</a:t>
            </a:r>
            <a:r>
              <a:rPr lang="it-IT" sz="2800" b="1" dirty="0" smtClean="0"/>
              <a:t> </a:t>
            </a:r>
            <a:r>
              <a:rPr lang="it-IT" sz="2800" dirty="0" smtClean="0">
                <a:sym typeface="Wingdings" pitchFamily="2" charset="2"/>
              </a:rPr>
              <a:t> </a:t>
            </a:r>
            <a:r>
              <a:rPr lang="it-IT" sz="2800" dirty="0" err="1" smtClean="0">
                <a:sym typeface="Wingdings" pitchFamily="2" charset="2"/>
              </a:rPr>
              <a:t>favoured</a:t>
            </a:r>
            <a:r>
              <a:rPr lang="it-IT" sz="2800" dirty="0" smtClean="0">
                <a:sym typeface="Wingdings" pitchFamily="2" charset="2"/>
              </a:rPr>
              <a:t> the </a:t>
            </a:r>
            <a:r>
              <a:rPr lang="it-IT" sz="2800" dirty="0" err="1" smtClean="0">
                <a:sym typeface="Wingdings" pitchFamily="2" charset="2"/>
              </a:rPr>
              <a:t>royalist</a:t>
            </a:r>
            <a:r>
              <a:rPr lang="it-IT" sz="2800" dirty="0" smtClean="0">
                <a:sym typeface="Wingdings" pitchFamily="2" charset="2"/>
              </a:rPr>
              <a:t> </a:t>
            </a:r>
            <a:r>
              <a:rPr lang="it-IT" sz="2800" dirty="0" err="1" smtClean="0">
                <a:sym typeface="Wingdings" pitchFamily="2" charset="2"/>
              </a:rPr>
              <a:t>Restauration</a:t>
            </a:r>
            <a:r>
              <a:rPr lang="it-IT" sz="2800" dirty="0" smtClean="0">
                <a:sym typeface="Wingdings" pitchFamily="2" charset="2"/>
              </a:rPr>
              <a:t> (</a:t>
            </a:r>
            <a:r>
              <a:rPr lang="it-IT" sz="2800" b="1" dirty="0" err="1" smtClean="0">
                <a:sym typeface="Wingdings" pitchFamily="2" charset="2"/>
              </a:rPr>
              <a:t>Cavalier</a:t>
            </a:r>
            <a:r>
              <a:rPr lang="it-IT" sz="2800" dirty="0" smtClean="0">
                <a:sym typeface="Wingdings" pitchFamily="2" charset="2"/>
              </a:rPr>
              <a:t>)  and </a:t>
            </a:r>
            <a:r>
              <a:rPr lang="it-IT" sz="2800" dirty="0" err="1" smtClean="0">
                <a:sym typeface="Wingdings" pitchFamily="2" charset="2"/>
              </a:rPr>
              <a:t>were</a:t>
            </a:r>
            <a:r>
              <a:rPr lang="it-IT" sz="2800" dirty="0" smtClean="0">
                <a:sym typeface="Wingdings" pitchFamily="2" charset="2"/>
              </a:rPr>
              <a:t> </a:t>
            </a:r>
            <a:r>
              <a:rPr lang="it-IT" sz="2800" dirty="0" err="1" smtClean="0">
                <a:sym typeface="Wingdings" pitchFamily="2" charset="2"/>
              </a:rPr>
              <a:t>supported</a:t>
            </a:r>
            <a:r>
              <a:rPr lang="it-IT" sz="2800" dirty="0" smtClean="0">
                <a:sym typeface="Wingdings" pitchFamily="2" charset="2"/>
              </a:rPr>
              <a:t> </a:t>
            </a:r>
            <a:r>
              <a:rPr lang="it-IT" sz="2800" dirty="0" err="1" smtClean="0">
                <a:sym typeface="Wingdings" pitchFamily="2" charset="2"/>
              </a:rPr>
              <a:t>by</a:t>
            </a:r>
            <a:r>
              <a:rPr lang="it-IT" sz="2800" dirty="0" smtClean="0">
                <a:sym typeface="Wingdings" pitchFamily="2" charset="2"/>
              </a:rPr>
              <a:t> the </a:t>
            </a:r>
            <a:r>
              <a:rPr lang="it-IT" sz="2800" i="1" dirty="0" err="1" smtClean="0">
                <a:sym typeface="Wingdings" pitchFamily="2" charset="2"/>
              </a:rPr>
              <a:t>landed</a:t>
            </a:r>
            <a:r>
              <a:rPr lang="it-IT" sz="2800" i="1" dirty="0" smtClean="0">
                <a:sym typeface="Wingdings" pitchFamily="2" charset="2"/>
              </a:rPr>
              <a:t> </a:t>
            </a:r>
            <a:r>
              <a:rPr lang="it-IT" sz="2800" i="1" dirty="0" err="1" smtClean="0">
                <a:sym typeface="Wingdings" pitchFamily="2" charset="2"/>
              </a:rPr>
              <a:t>gen</a:t>
            </a:r>
            <a:r>
              <a:rPr lang="it-IT" sz="2800" dirty="0" err="1" smtClean="0">
                <a:sym typeface="Wingdings" pitchFamily="2" charset="2"/>
              </a:rPr>
              <a:t>t</a:t>
            </a:r>
            <a:r>
              <a:rPr lang="it-IT" sz="2800" i="1" dirty="0" err="1" smtClean="0">
                <a:sym typeface="Wingdings" pitchFamily="2" charset="2"/>
              </a:rPr>
              <a:t>ry</a:t>
            </a:r>
            <a:r>
              <a:rPr lang="it-IT" sz="2800" dirty="0" smtClean="0">
                <a:sym typeface="Wingdings" pitchFamily="2" charset="2"/>
              </a:rPr>
              <a:t> the </a:t>
            </a:r>
            <a:r>
              <a:rPr lang="it-IT" sz="2800" i="1" dirty="0" err="1" smtClean="0">
                <a:sym typeface="Wingdings" pitchFamily="2" charset="2"/>
              </a:rPr>
              <a:t>Anglican</a:t>
            </a:r>
            <a:r>
              <a:rPr lang="it-IT" sz="2800" i="1" dirty="0" smtClean="0">
                <a:sym typeface="Wingdings" pitchFamily="2" charset="2"/>
              </a:rPr>
              <a:t> Church</a:t>
            </a:r>
            <a:r>
              <a:rPr lang="it-IT" sz="2800" dirty="0" smtClean="0">
                <a:sym typeface="Wingdings" pitchFamily="2" charset="2"/>
              </a:rPr>
              <a:t>;</a:t>
            </a:r>
          </a:p>
          <a:p>
            <a:endParaRPr lang="it-IT" sz="2800" dirty="0" smtClean="0">
              <a:sym typeface="Wingdings" pitchFamily="2" charset="2"/>
            </a:endParaRPr>
          </a:p>
          <a:p>
            <a:r>
              <a:rPr lang="it-IT" sz="2800" b="1" dirty="0" smtClean="0">
                <a:sym typeface="Wingdings" pitchFamily="2" charset="2"/>
              </a:rPr>
              <a:t>The </a:t>
            </a:r>
            <a:r>
              <a:rPr lang="it-IT" sz="2800" b="1" dirty="0" err="1" smtClean="0">
                <a:sym typeface="Wingdings" pitchFamily="2" charset="2"/>
              </a:rPr>
              <a:t>Whigs</a:t>
            </a:r>
            <a:r>
              <a:rPr lang="it-IT" sz="2800" dirty="0" smtClean="0">
                <a:sym typeface="Wingdings" pitchFamily="2" charset="2"/>
              </a:rPr>
              <a:t> </a:t>
            </a:r>
            <a:r>
              <a:rPr lang="it-IT" sz="2800" dirty="0" err="1" smtClean="0">
                <a:sym typeface="Wingdings" pitchFamily="2" charset="2"/>
              </a:rPr>
              <a:t>continued</a:t>
            </a:r>
            <a:r>
              <a:rPr lang="it-IT" sz="2800" dirty="0" smtClean="0">
                <a:sym typeface="Wingdings" pitchFamily="2" charset="2"/>
              </a:rPr>
              <a:t> the </a:t>
            </a:r>
            <a:r>
              <a:rPr lang="it-IT" sz="2800" b="1" dirty="0" err="1" smtClean="0">
                <a:sym typeface="Wingdings" pitchFamily="2" charset="2"/>
              </a:rPr>
              <a:t>Roundhead</a:t>
            </a:r>
            <a:r>
              <a:rPr lang="it-IT" sz="2800" dirty="0" smtClean="0">
                <a:sym typeface="Wingdings" pitchFamily="2" charset="2"/>
              </a:rPr>
              <a:t> </a:t>
            </a:r>
            <a:r>
              <a:rPr lang="it-IT" sz="2800" dirty="0" err="1" smtClean="0">
                <a:sym typeface="Wingdings" pitchFamily="2" charset="2"/>
              </a:rPr>
              <a:t>support</a:t>
            </a:r>
            <a:r>
              <a:rPr lang="it-IT" sz="2800" dirty="0" smtClean="0">
                <a:sym typeface="Wingdings" pitchFamily="2" charset="2"/>
              </a:rPr>
              <a:t> </a:t>
            </a:r>
            <a:r>
              <a:rPr lang="it-IT" sz="2800" dirty="0" err="1" smtClean="0">
                <a:sym typeface="Wingdings" pitchFamily="2" charset="2"/>
              </a:rPr>
              <a:t>for</a:t>
            </a:r>
            <a:r>
              <a:rPr lang="it-IT" sz="2800" dirty="0" smtClean="0">
                <a:sym typeface="Wingdings" pitchFamily="2" charset="2"/>
              </a:rPr>
              <a:t> </a:t>
            </a:r>
            <a:r>
              <a:rPr lang="it-IT" sz="2800" dirty="0" err="1" smtClean="0">
                <a:sym typeface="Wingdings" pitchFamily="2" charset="2"/>
              </a:rPr>
              <a:t>Parliament</a:t>
            </a:r>
            <a:r>
              <a:rPr lang="it-IT" sz="2800" dirty="0" smtClean="0">
                <a:sym typeface="Wingdings" pitchFamily="2" charset="2"/>
              </a:rPr>
              <a:t> and </a:t>
            </a:r>
            <a:r>
              <a:rPr lang="it-IT" sz="2800" dirty="0" err="1" smtClean="0">
                <a:sym typeface="Wingdings" pitchFamily="2" charset="2"/>
              </a:rPr>
              <a:t>mainly</a:t>
            </a:r>
            <a:r>
              <a:rPr lang="it-IT" sz="2800" dirty="0" smtClean="0">
                <a:sym typeface="Wingdings" pitchFamily="2" charset="2"/>
              </a:rPr>
              <a:t> </a:t>
            </a:r>
            <a:r>
              <a:rPr lang="it-IT" sz="2800" dirty="0" err="1" smtClean="0">
                <a:sym typeface="Wingdings" pitchFamily="2" charset="2"/>
              </a:rPr>
              <a:t>represented</a:t>
            </a:r>
            <a:r>
              <a:rPr lang="it-IT" sz="2800" dirty="0" smtClean="0">
                <a:sym typeface="Wingdings" pitchFamily="2" charset="2"/>
              </a:rPr>
              <a:t> </a:t>
            </a:r>
            <a:r>
              <a:rPr lang="it-IT" sz="2800" dirty="0" err="1" smtClean="0">
                <a:sym typeface="Wingdings" pitchFamily="2" charset="2"/>
              </a:rPr>
              <a:t>by</a:t>
            </a:r>
            <a:r>
              <a:rPr lang="it-IT" sz="2800" dirty="0" smtClean="0">
                <a:sym typeface="Wingdings" pitchFamily="2" charset="2"/>
              </a:rPr>
              <a:t> </a:t>
            </a:r>
            <a:r>
              <a:rPr lang="it-IT" sz="2800" i="1" dirty="0" smtClean="0">
                <a:sym typeface="Wingdings" pitchFamily="2" charset="2"/>
              </a:rPr>
              <a:t>the </a:t>
            </a:r>
            <a:r>
              <a:rPr lang="it-IT" sz="2800" i="1" dirty="0" err="1" smtClean="0">
                <a:sym typeface="Wingdings" pitchFamily="2" charset="2"/>
              </a:rPr>
              <a:t>urban</a:t>
            </a:r>
            <a:r>
              <a:rPr lang="it-IT" sz="2800" i="1" dirty="0" smtClean="0">
                <a:sym typeface="Wingdings" pitchFamily="2" charset="2"/>
              </a:rPr>
              <a:t> middle </a:t>
            </a:r>
            <a:r>
              <a:rPr lang="it-IT" sz="2800" i="1" dirty="0" err="1" smtClean="0">
                <a:sym typeface="Wingdings" pitchFamily="2" charset="2"/>
              </a:rPr>
              <a:t>classes</a:t>
            </a:r>
            <a:r>
              <a:rPr lang="it-IT" sz="2800" i="1" dirty="0" smtClean="0">
                <a:sym typeface="Wingdings" pitchFamily="2" charset="2"/>
              </a:rPr>
              <a:t> (</a:t>
            </a:r>
            <a:r>
              <a:rPr lang="it-IT" sz="2800" i="1" u="sng" dirty="0" smtClean="0">
                <a:sym typeface="Wingdings" pitchFamily="2" charset="2"/>
              </a:rPr>
              <a:t>mercantile </a:t>
            </a:r>
            <a:r>
              <a:rPr lang="it-IT" sz="2800" i="1" u="sng" dirty="0" err="1" smtClean="0">
                <a:sym typeface="Wingdings" pitchFamily="2" charset="2"/>
              </a:rPr>
              <a:t>class</a:t>
            </a:r>
            <a:r>
              <a:rPr lang="it-IT" sz="2800" i="1" dirty="0" smtClean="0">
                <a:sym typeface="Wingdings" pitchFamily="2" charset="2"/>
              </a:rPr>
              <a:t>)</a:t>
            </a:r>
            <a:r>
              <a:rPr lang="it-IT" sz="2800" dirty="0" smtClean="0">
                <a:sym typeface="Wingdings" pitchFamily="2" charset="2"/>
              </a:rPr>
              <a:t>. </a:t>
            </a:r>
            <a:r>
              <a:rPr lang="it-IT" sz="2800" dirty="0" err="1" smtClean="0">
                <a:sym typeface="Wingdings" pitchFamily="2" charset="2"/>
              </a:rPr>
              <a:t>They</a:t>
            </a:r>
            <a:r>
              <a:rPr lang="it-IT" sz="2800" dirty="0" smtClean="0">
                <a:sym typeface="Wingdings" pitchFamily="2" charset="2"/>
              </a:rPr>
              <a:t> </a:t>
            </a:r>
            <a:r>
              <a:rPr lang="it-IT" sz="2800" dirty="0" err="1" smtClean="0">
                <a:sym typeface="Wingdings" pitchFamily="2" charset="2"/>
              </a:rPr>
              <a:t>were</a:t>
            </a:r>
            <a:r>
              <a:rPr lang="it-IT" sz="2800" dirty="0" smtClean="0">
                <a:sym typeface="Wingdings" pitchFamily="2" charset="2"/>
              </a:rPr>
              <a:t> </a:t>
            </a:r>
            <a:r>
              <a:rPr lang="it-IT" sz="2800" dirty="0" err="1" smtClean="0">
                <a:sym typeface="Wingdings" pitchFamily="2" charset="2"/>
              </a:rPr>
              <a:t>traditionally</a:t>
            </a:r>
            <a:r>
              <a:rPr lang="it-IT" sz="2800" dirty="0" smtClean="0">
                <a:sym typeface="Wingdings" pitchFamily="2" charset="2"/>
              </a:rPr>
              <a:t> </a:t>
            </a:r>
            <a:r>
              <a:rPr lang="it-IT" sz="2800" dirty="0" err="1" smtClean="0">
                <a:sym typeface="Wingdings" pitchFamily="2" charset="2"/>
              </a:rPr>
              <a:t>Puritans</a:t>
            </a:r>
            <a:r>
              <a:rPr lang="it-IT" sz="2800" dirty="0" smtClean="0">
                <a:sym typeface="Wingdings" pitchFamily="2" charset="2"/>
              </a:rPr>
              <a:t>.</a:t>
            </a:r>
            <a:endParaRPr lang="it-IT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The </a:t>
            </a:r>
            <a:r>
              <a:rPr lang="it-IT" sz="3200" b="1" dirty="0" err="1" smtClean="0"/>
              <a:t>growing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power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of</a:t>
            </a:r>
            <a:r>
              <a:rPr lang="it-IT" sz="3200" b="1" dirty="0" smtClean="0"/>
              <a:t> the </a:t>
            </a:r>
            <a:r>
              <a:rPr lang="it-IT" sz="3200" b="1" dirty="0" err="1" smtClean="0"/>
              <a:t>Whigs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dirty="0" smtClean="0"/>
              <a:t>In the </a:t>
            </a:r>
            <a:r>
              <a:rPr lang="it-IT" sz="2800" dirty="0" err="1" smtClean="0"/>
              <a:t>election</a:t>
            </a:r>
            <a:r>
              <a:rPr lang="it-IT" sz="2800" dirty="0" smtClean="0"/>
              <a:t> </a:t>
            </a:r>
            <a:r>
              <a:rPr lang="it-IT" sz="2800" dirty="0" err="1" smtClean="0"/>
              <a:t>of</a:t>
            </a:r>
            <a:r>
              <a:rPr lang="it-IT" sz="2800" dirty="0" smtClean="0"/>
              <a:t> 1679, </a:t>
            </a: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it-IT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Whigs</a:t>
            </a: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800" dirty="0" err="1" smtClean="0"/>
              <a:t>won</a:t>
            </a:r>
            <a:r>
              <a:rPr lang="it-IT" sz="2800" dirty="0" smtClean="0"/>
              <a:t> the </a:t>
            </a:r>
            <a:r>
              <a:rPr lang="it-IT" sz="2800" dirty="0" err="1" smtClean="0"/>
              <a:t>majority</a:t>
            </a:r>
            <a:r>
              <a:rPr lang="it-IT" sz="2800" dirty="0" smtClean="0"/>
              <a:t>. </a:t>
            </a:r>
            <a:r>
              <a:rPr lang="it-IT" sz="2800" dirty="0" err="1" smtClean="0"/>
              <a:t>However</a:t>
            </a:r>
            <a:r>
              <a:rPr lang="it-IT" sz="2800" dirty="0" smtClean="0"/>
              <a:t> </a:t>
            </a:r>
            <a:r>
              <a:rPr lang="it-IT" sz="2800" i="1" dirty="0" smtClean="0"/>
              <a:t>Charles II </a:t>
            </a:r>
            <a:r>
              <a:rPr lang="it-IT" sz="2800" i="1" dirty="0" err="1" smtClean="0"/>
              <a:t>dissolved</a:t>
            </a:r>
            <a:r>
              <a:rPr lang="it-IT" sz="2800" i="1" dirty="0" smtClean="0"/>
              <a:t> </a:t>
            </a:r>
            <a:r>
              <a:rPr lang="it-IT" sz="2800" i="1" dirty="0" err="1" smtClean="0"/>
              <a:t>Parliament</a:t>
            </a:r>
            <a:r>
              <a:rPr lang="it-IT" sz="2800" i="1" dirty="0" smtClean="0"/>
              <a:t> and, </a:t>
            </a:r>
            <a:r>
              <a:rPr lang="it-IT" sz="2800" i="1" dirty="0" err="1" smtClean="0"/>
              <a:t>taking</a:t>
            </a:r>
            <a:r>
              <a:rPr lang="it-IT" sz="2800" i="1" dirty="0" smtClean="0"/>
              <a:t> </a:t>
            </a:r>
            <a:r>
              <a:rPr lang="it-IT" sz="2800" i="1" dirty="0" err="1" smtClean="0"/>
              <a:t>advantage</a:t>
            </a:r>
            <a:r>
              <a:rPr lang="it-IT" sz="2800" i="1" dirty="0" smtClean="0"/>
              <a:t> </a:t>
            </a:r>
            <a:r>
              <a:rPr lang="it-IT" sz="2800" i="1" dirty="0" err="1" smtClean="0"/>
              <a:t>of</a:t>
            </a:r>
            <a:r>
              <a:rPr lang="it-IT" sz="2800" i="1" dirty="0" smtClean="0"/>
              <a:t> the </a:t>
            </a:r>
            <a:r>
              <a:rPr lang="it-IT" sz="2800" i="1" dirty="0" err="1" smtClean="0"/>
              <a:t>division</a:t>
            </a:r>
            <a:r>
              <a:rPr lang="it-IT" sz="2800" i="1" dirty="0" smtClean="0"/>
              <a:t> </a:t>
            </a:r>
            <a:r>
              <a:rPr lang="it-IT" sz="2800" i="1" dirty="0" err="1" smtClean="0"/>
              <a:t>of</a:t>
            </a:r>
            <a:r>
              <a:rPr lang="it-IT" sz="2800" i="1" dirty="0" smtClean="0"/>
              <a:t> the </a:t>
            </a:r>
            <a:r>
              <a:rPr lang="it-IT" sz="2800" i="1" dirty="0" err="1"/>
              <a:t>t</a:t>
            </a:r>
            <a:r>
              <a:rPr lang="it-IT" sz="2800" i="1" dirty="0" err="1" smtClean="0"/>
              <a:t>wo</a:t>
            </a:r>
            <a:r>
              <a:rPr lang="it-IT" sz="2800" i="1" dirty="0" smtClean="0"/>
              <a:t> </a:t>
            </a:r>
            <a:r>
              <a:rPr lang="it-IT" sz="2800" i="1" dirty="0" err="1" smtClean="0"/>
              <a:t>parties</a:t>
            </a:r>
            <a:r>
              <a:rPr lang="it-IT" sz="2800" i="1" dirty="0" smtClean="0"/>
              <a:t>, </a:t>
            </a:r>
            <a:r>
              <a:rPr lang="it-IT" sz="2800" i="1" dirty="0" err="1" smtClean="0"/>
              <a:t>ruled</a:t>
            </a:r>
            <a:r>
              <a:rPr lang="it-IT" sz="2800" i="1" dirty="0" smtClean="0"/>
              <a:t> </a:t>
            </a:r>
            <a:r>
              <a:rPr lang="it-IT" sz="2800" i="1" dirty="0" err="1" smtClean="0"/>
              <a:t>as</a:t>
            </a:r>
            <a:r>
              <a:rPr lang="it-IT" sz="2800" i="1" dirty="0" smtClean="0"/>
              <a:t> </a:t>
            </a:r>
            <a:r>
              <a:rPr lang="it-IT" sz="2800" i="1" dirty="0" err="1" smtClean="0"/>
              <a:t>an</a:t>
            </a:r>
            <a:r>
              <a:rPr lang="it-IT" sz="2800" i="1" dirty="0" smtClean="0"/>
              <a:t> </a:t>
            </a:r>
            <a:r>
              <a:rPr lang="it-IT" sz="2800" i="1" dirty="0" err="1" smtClean="0"/>
              <a:t>absolute</a:t>
            </a:r>
            <a:r>
              <a:rPr lang="it-IT" sz="2800" i="1" dirty="0" smtClean="0"/>
              <a:t> </a:t>
            </a:r>
            <a:r>
              <a:rPr lang="it-IT" sz="2800" i="1" dirty="0" err="1" smtClean="0"/>
              <a:t>monarch</a:t>
            </a:r>
            <a:r>
              <a:rPr lang="it-IT" sz="2800" dirty="0" smtClean="0"/>
              <a:t>.</a:t>
            </a:r>
          </a:p>
          <a:p>
            <a:endParaRPr lang="it-IT" sz="2800" dirty="0" smtClean="0"/>
          </a:p>
          <a:p>
            <a:r>
              <a:rPr lang="it-IT" sz="2800" dirty="0" smtClean="0"/>
              <a:t>1665 </a:t>
            </a:r>
            <a:r>
              <a:rPr lang="it-IT" sz="2800" b="1" dirty="0" smtClean="0"/>
              <a:t>The </a:t>
            </a:r>
            <a:r>
              <a:rPr lang="it-IT" sz="2800" b="1" dirty="0" err="1" smtClean="0"/>
              <a:t>Plague</a:t>
            </a:r>
            <a:r>
              <a:rPr lang="it-IT" sz="2800" b="1" dirty="0" smtClean="0"/>
              <a:t> </a:t>
            </a:r>
            <a:r>
              <a:rPr lang="it-IT" sz="2800" dirty="0" smtClean="0"/>
              <a:t>and the </a:t>
            </a:r>
            <a:r>
              <a:rPr lang="it-IT" sz="2800" b="1" dirty="0" smtClean="0"/>
              <a:t>Great </a:t>
            </a:r>
            <a:r>
              <a:rPr lang="it-IT" sz="2800" b="1" dirty="0" err="1" smtClean="0"/>
              <a:t>Fire</a:t>
            </a:r>
            <a:r>
              <a:rPr lang="it-IT" sz="2800" b="1" dirty="0" smtClean="0"/>
              <a:t>.</a:t>
            </a:r>
          </a:p>
          <a:p>
            <a:endParaRPr lang="it-IT" sz="2800" dirty="0" smtClean="0"/>
          </a:p>
          <a:p>
            <a:r>
              <a:rPr lang="it-IT" sz="2800" dirty="0" smtClean="0"/>
              <a:t>The rise </a:t>
            </a:r>
            <a:r>
              <a:rPr lang="it-IT" sz="2800" dirty="0" err="1" smtClean="0"/>
              <a:t>of</a:t>
            </a:r>
            <a:r>
              <a:rPr lang="it-IT" sz="2800" dirty="0" smtClean="0"/>
              <a:t> the </a:t>
            </a:r>
            <a:r>
              <a:rPr lang="it-IT" sz="2800" b="1" dirty="0" smtClean="0"/>
              <a:t>Mercantile </a:t>
            </a:r>
            <a:r>
              <a:rPr lang="it-IT" sz="2800" b="1" dirty="0" err="1" smtClean="0"/>
              <a:t>Classes</a:t>
            </a:r>
            <a:r>
              <a:rPr lang="it-IT" sz="2800" b="1" dirty="0" smtClean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James II (1685-1688) 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it-IT" sz="2800" dirty="0" err="1" smtClean="0"/>
              <a:t>Absolutist</a:t>
            </a:r>
            <a:r>
              <a:rPr lang="it-IT" sz="2800" dirty="0" smtClean="0"/>
              <a:t> </a:t>
            </a:r>
            <a:r>
              <a:rPr lang="it-IT" sz="2800" dirty="0" err="1" smtClean="0"/>
              <a:t>aims</a:t>
            </a:r>
            <a:r>
              <a:rPr lang="it-IT" sz="2800" dirty="0" smtClean="0"/>
              <a:t>:</a:t>
            </a:r>
          </a:p>
          <a:p>
            <a:pPr>
              <a:buNone/>
            </a:pPr>
            <a:endParaRPr lang="it-IT" sz="2800" dirty="0" smtClean="0"/>
          </a:p>
          <a:p>
            <a:pPr>
              <a:buFont typeface="Wingdings" pitchFamily="2" charset="2"/>
              <a:buChar char="Ø"/>
            </a:pPr>
            <a:r>
              <a:rPr lang="it-IT" sz="2800" dirty="0" smtClean="0"/>
              <a:t>   </a:t>
            </a:r>
            <a:r>
              <a:rPr lang="it-IT" sz="2800" dirty="0" err="1" smtClean="0"/>
              <a:t>he</a:t>
            </a:r>
            <a:r>
              <a:rPr lang="it-IT" sz="2800" dirty="0" smtClean="0"/>
              <a:t> wanted </a:t>
            </a:r>
            <a:r>
              <a:rPr lang="it-IT" sz="2800" dirty="0" err="1" smtClean="0"/>
              <a:t>to</a:t>
            </a:r>
            <a:r>
              <a:rPr lang="it-IT" sz="2800" dirty="0" smtClean="0"/>
              <a:t> impose the </a:t>
            </a:r>
            <a:r>
              <a:rPr lang="it-IT" sz="2800" dirty="0" err="1" smtClean="0"/>
              <a:t>Anglicanism</a:t>
            </a:r>
            <a:r>
              <a:rPr lang="it-IT" sz="28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it-IT" sz="2800" dirty="0"/>
              <a:t> </a:t>
            </a:r>
            <a:r>
              <a:rPr lang="it-IT" sz="2800" dirty="0" smtClean="0"/>
              <a:t>  </a:t>
            </a:r>
            <a:r>
              <a:rPr lang="it-IT" sz="2800" dirty="0" err="1" smtClean="0"/>
              <a:t>he</a:t>
            </a:r>
            <a:r>
              <a:rPr lang="it-IT" sz="2800" dirty="0" smtClean="0"/>
              <a:t> wanted </a:t>
            </a:r>
            <a:r>
              <a:rPr lang="it-IT" sz="2800" dirty="0" err="1" smtClean="0"/>
              <a:t>to</a:t>
            </a:r>
            <a:r>
              <a:rPr lang="it-IT" sz="2800" dirty="0" smtClean="0"/>
              <a:t> </a:t>
            </a:r>
            <a:r>
              <a:rPr lang="it-IT" sz="2800" dirty="0" err="1" smtClean="0"/>
              <a:t>rule</a:t>
            </a:r>
            <a:r>
              <a:rPr lang="it-IT" sz="2800" dirty="0" smtClean="0"/>
              <a:t> </a:t>
            </a:r>
            <a:r>
              <a:rPr lang="it-IT" sz="2800" dirty="0" err="1" smtClean="0"/>
              <a:t>as</a:t>
            </a:r>
            <a:r>
              <a:rPr lang="it-IT" sz="2800" dirty="0" smtClean="0"/>
              <a:t> </a:t>
            </a:r>
            <a:r>
              <a:rPr lang="it-IT" sz="2800" dirty="0" err="1" smtClean="0"/>
              <a:t>an</a:t>
            </a:r>
            <a:r>
              <a:rPr lang="it-IT" sz="2800" dirty="0" smtClean="0"/>
              <a:t> </a:t>
            </a:r>
            <a:r>
              <a:rPr lang="it-IT" sz="2800" dirty="0" err="1" smtClean="0"/>
              <a:t>absolute</a:t>
            </a:r>
            <a:r>
              <a:rPr lang="it-IT" sz="2800" dirty="0" smtClean="0"/>
              <a:t> </a:t>
            </a:r>
            <a:r>
              <a:rPr lang="it-IT" sz="2800" dirty="0" err="1" smtClean="0"/>
              <a:t>monarch</a:t>
            </a:r>
            <a:r>
              <a:rPr lang="it-IT" sz="2800" dirty="0" smtClean="0"/>
              <a:t> </a:t>
            </a:r>
          </a:p>
          <a:p>
            <a:pPr>
              <a:buFont typeface="Wingdings" pitchFamily="2" charset="2"/>
              <a:buChar char="Ø"/>
            </a:pPr>
            <a:endParaRPr lang="it-IT" sz="2800" dirty="0" smtClean="0"/>
          </a:p>
          <a:p>
            <a:pPr algn="just">
              <a:buNone/>
            </a:pPr>
            <a:r>
              <a:rPr lang="it-IT" sz="2800" dirty="0" smtClean="0"/>
              <a:t>	</a:t>
            </a:r>
            <a:r>
              <a:rPr lang="it-IT" sz="2800" dirty="0" err="1" smtClean="0"/>
              <a:t>Both</a:t>
            </a:r>
            <a:r>
              <a:rPr lang="it-IT" sz="2800" dirty="0" smtClean="0"/>
              <a:t> </a:t>
            </a:r>
            <a:r>
              <a:rPr lang="it-IT" sz="2800" dirty="0" err="1" smtClean="0"/>
              <a:t>two</a:t>
            </a:r>
            <a:r>
              <a:rPr lang="it-IT" sz="2800" dirty="0" smtClean="0"/>
              <a:t> </a:t>
            </a:r>
            <a:r>
              <a:rPr lang="it-IT" sz="2800" dirty="0" err="1" smtClean="0"/>
              <a:t>parties</a:t>
            </a:r>
            <a:r>
              <a:rPr lang="it-IT" sz="2800" dirty="0" smtClean="0"/>
              <a:t>, the </a:t>
            </a:r>
            <a:r>
              <a:rPr lang="it-IT" sz="2800" dirty="0" err="1" smtClean="0"/>
              <a:t>Tories</a:t>
            </a:r>
            <a:r>
              <a:rPr lang="it-IT" sz="2800" dirty="0" smtClean="0"/>
              <a:t> and the </a:t>
            </a:r>
            <a:r>
              <a:rPr lang="it-IT" sz="2800" dirty="0" err="1" smtClean="0"/>
              <a:t>Whigs</a:t>
            </a:r>
            <a:r>
              <a:rPr lang="it-IT" sz="2800" dirty="0" smtClean="0"/>
              <a:t>, </a:t>
            </a:r>
            <a:r>
              <a:rPr lang="it-IT" sz="2800" dirty="0" err="1" smtClean="0"/>
              <a:t>opposed</a:t>
            </a:r>
            <a:r>
              <a:rPr lang="it-IT" sz="2800" dirty="0" smtClean="0"/>
              <a:t> </a:t>
            </a:r>
            <a:r>
              <a:rPr lang="it-IT" sz="2800" dirty="0" err="1" smtClean="0"/>
              <a:t>him</a:t>
            </a:r>
            <a:r>
              <a:rPr lang="it-IT" sz="2800" dirty="0"/>
              <a:t> </a:t>
            </a:r>
            <a:r>
              <a:rPr lang="it-IT" sz="2800" dirty="0" smtClean="0"/>
              <a:t>and </a:t>
            </a:r>
            <a:r>
              <a:rPr lang="it-IT" sz="2800" dirty="0" err="1" smtClean="0"/>
              <a:t>invited</a:t>
            </a:r>
            <a:r>
              <a:rPr lang="it-IT" sz="2800" dirty="0" smtClean="0"/>
              <a:t> James’s </a:t>
            </a:r>
            <a:r>
              <a:rPr lang="it-IT" sz="2800" dirty="0" err="1" smtClean="0"/>
              <a:t>Protestant</a:t>
            </a:r>
            <a:r>
              <a:rPr lang="it-IT" sz="2800" dirty="0" smtClean="0"/>
              <a:t> </a:t>
            </a:r>
            <a:r>
              <a:rPr lang="it-IT" sz="2800" dirty="0" err="1" smtClean="0"/>
              <a:t>daughter</a:t>
            </a:r>
            <a:r>
              <a:rPr lang="it-IT" sz="2800" dirty="0" smtClean="0"/>
              <a:t>, Mary, </a:t>
            </a:r>
            <a:r>
              <a:rPr lang="it-IT" sz="2800" dirty="0" err="1" smtClean="0"/>
              <a:t>to</a:t>
            </a:r>
            <a:r>
              <a:rPr lang="it-IT" sz="2800" dirty="0" smtClean="0"/>
              <a:t> </a:t>
            </a:r>
            <a:r>
              <a:rPr lang="it-IT" sz="2800" dirty="0" err="1" smtClean="0"/>
              <a:t>return</a:t>
            </a:r>
            <a:r>
              <a:rPr lang="it-IT" sz="2800" dirty="0" smtClean="0"/>
              <a:t> </a:t>
            </a:r>
            <a:r>
              <a:rPr lang="it-IT" sz="2800" dirty="0" err="1" smtClean="0"/>
              <a:t>from</a:t>
            </a:r>
            <a:r>
              <a:rPr lang="it-IT" sz="2800" dirty="0" smtClean="0"/>
              <a:t> </a:t>
            </a:r>
            <a:r>
              <a:rPr lang="it-IT" sz="2800" dirty="0" err="1" smtClean="0"/>
              <a:t>Holland</a:t>
            </a:r>
            <a:r>
              <a:rPr lang="it-IT" sz="2800" dirty="0" smtClean="0"/>
              <a:t> and take the </a:t>
            </a:r>
            <a:r>
              <a:rPr lang="it-IT" sz="2800" dirty="0" err="1" smtClean="0"/>
              <a:t>throne</a:t>
            </a:r>
            <a:r>
              <a:rPr lang="it-IT" sz="2800" dirty="0" smtClean="0"/>
              <a:t>, </a:t>
            </a:r>
            <a:r>
              <a:rPr lang="it-IT" sz="2800" dirty="0" err="1" smtClean="0"/>
              <a:t>along</a:t>
            </a:r>
            <a:r>
              <a:rPr lang="it-IT" sz="2800" dirty="0" smtClean="0"/>
              <a:t> </a:t>
            </a:r>
            <a:r>
              <a:rPr lang="it-IT" sz="2800" dirty="0" err="1" smtClean="0"/>
              <a:t>with</a:t>
            </a:r>
            <a:r>
              <a:rPr lang="it-IT" sz="2800" dirty="0" smtClean="0"/>
              <a:t> </a:t>
            </a:r>
            <a:r>
              <a:rPr lang="it-IT" sz="2800" dirty="0" err="1" smtClean="0"/>
              <a:t>her</a:t>
            </a:r>
            <a:r>
              <a:rPr lang="it-IT" sz="2800" dirty="0" smtClean="0"/>
              <a:t> </a:t>
            </a:r>
            <a:r>
              <a:rPr lang="it-IT" sz="2800" dirty="0" err="1" smtClean="0"/>
              <a:t>Dutch</a:t>
            </a:r>
            <a:r>
              <a:rPr lang="it-IT" sz="2800" dirty="0" smtClean="0"/>
              <a:t> </a:t>
            </a:r>
            <a:r>
              <a:rPr lang="it-IT" sz="2800" dirty="0" err="1" smtClean="0"/>
              <a:t>husband</a:t>
            </a:r>
            <a:r>
              <a:rPr lang="it-IT" sz="2800" dirty="0" smtClean="0"/>
              <a:t> William </a:t>
            </a:r>
            <a:r>
              <a:rPr lang="it-IT" sz="2800" dirty="0" err="1" smtClean="0"/>
              <a:t>of</a:t>
            </a:r>
            <a:r>
              <a:rPr lang="it-IT" sz="2800" dirty="0" smtClean="0"/>
              <a:t> Orange.</a:t>
            </a:r>
            <a:endParaRPr lang="it-IT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The </a:t>
            </a:r>
            <a:r>
              <a:rPr lang="it-IT" sz="3200" b="1" dirty="0" err="1" smtClean="0"/>
              <a:t>Glorious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Revolution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it-IT" sz="2800" dirty="0" smtClean="0"/>
              <a:t>   The </a:t>
            </a:r>
            <a:r>
              <a:rPr lang="it-IT" sz="2800" dirty="0" err="1" smtClean="0"/>
              <a:t>deposition</a:t>
            </a:r>
            <a:r>
              <a:rPr lang="it-IT" sz="2800" dirty="0" smtClean="0"/>
              <a:t> </a:t>
            </a:r>
            <a:r>
              <a:rPr lang="it-IT" sz="2800" dirty="0" err="1" smtClean="0"/>
              <a:t>of</a:t>
            </a:r>
            <a:r>
              <a:rPr lang="it-IT" sz="2800" dirty="0" smtClean="0"/>
              <a:t> James II and the </a:t>
            </a:r>
            <a:r>
              <a:rPr lang="it-IT" sz="2800" dirty="0" err="1" smtClean="0"/>
              <a:t>succession</a:t>
            </a:r>
            <a:r>
              <a:rPr lang="it-IT" sz="2800" dirty="0" smtClean="0"/>
              <a:t> </a:t>
            </a:r>
            <a:r>
              <a:rPr lang="it-IT" sz="2800" dirty="0" err="1" smtClean="0"/>
              <a:t>of</a:t>
            </a:r>
            <a:r>
              <a:rPr lang="it-IT" sz="2800" dirty="0" smtClean="0"/>
              <a:t> </a:t>
            </a: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William </a:t>
            </a:r>
            <a:r>
              <a:rPr lang="it-IT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Orange </a:t>
            </a:r>
            <a:r>
              <a:rPr lang="it-IT" sz="2800" dirty="0" smtClean="0"/>
              <a:t>are </a:t>
            </a:r>
            <a:r>
              <a:rPr lang="it-IT" sz="2800" dirty="0" err="1" smtClean="0"/>
              <a:t>known</a:t>
            </a:r>
            <a:r>
              <a:rPr lang="it-IT" sz="2800" dirty="0" smtClean="0"/>
              <a:t> </a:t>
            </a:r>
            <a:r>
              <a:rPr lang="it-IT" sz="2800" dirty="0" err="1" smtClean="0"/>
              <a:t>as</a:t>
            </a:r>
            <a:r>
              <a:rPr lang="it-IT" sz="2800" dirty="0" smtClean="0"/>
              <a:t> the </a:t>
            </a:r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Bloodless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</a:t>
            </a:r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Glorious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Revolution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it-IT" sz="2800" dirty="0"/>
          </a:p>
          <a:p>
            <a:pPr>
              <a:lnSpc>
                <a:spcPct val="150000"/>
              </a:lnSpc>
            </a:pPr>
            <a:r>
              <a:rPr lang="it-IT" sz="2800" b="1" dirty="0" smtClean="0"/>
              <a:t>The Bill </a:t>
            </a:r>
            <a:r>
              <a:rPr lang="it-IT" sz="2800" b="1" dirty="0" err="1" smtClean="0"/>
              <a:t>of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Rights</a:t>
            </a:r>
            <a:r>
              <a:rPr lang="it-IT" sz="2800" b="1" dirty="0" smtClean="0"/>
              <a:t> </a:t>
            </a:r>
            <a:r>
              <a:rPr lang="it-IT" sz="2800" dirty="0" smtClean="0"/>
              <a:t>(1689)</a:t>
            </a:r>
          </a:p>
          <a:p>
            <a:pPr>
              <a:lnSpc>
                <a:spcPct val="150000"/>
              </a:lnSpc>
            </a:pPr>
            <a:r>
              <a:rPr lang="it-IT" sz="2800" b="1" dirty="0" smtClean="0"/>
              <a:t>The </a:t>
            </a:r>
            <a:r>
              <a:rPr lang="it-IT" sz="2800" b="1" dirty="0" err="1" smtClean="0"/>
              <a:t>Toleration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Act</a:t>
            </a:r>
            <a:r>
              <a:rPr lang="it-IT" sz="2800" b="1" dirty="0" smtClean="0"/>
              <a:t> </a:t>
            </a:r>
            <a:r>
              <a:rPr lang="it-IT" sz="2800" dirty="0" smtClean="0"/>
              <a:t>(1689)</a:t>
            </a:r>
          </a:p>
          <a:p>
            <a:pPr>
              <a:lnSpc>
                <a:spcPct val="150000"/>
              </a:lnSpc>
            </a:pPr>
            <a:r>
              <a:rPr lang="it-IT" sz="2800" b="1" dirty="0" smtClean="0"/>
              <a:t>The </a:t>
            </a:r>
            <a:r>
              <a:rPr lang="it-IT" sz="2800" b="1" dirty="0" err="1" smtClean="0"/>
              <a:t>Act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of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Settlement</a:t>
            </a:r>
            <a:r>
              <a:rPr lang="it-IT" sz="2800" b="1" dirty="0" smtClean="0"/>
              <a:t> </a:t>
            </a:r>
            <a:r>
              <a:rPr lang="it-IT" sz="2800" dirty="0" smtClean="0"/>
              <a:t>(1689)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Bill </a:t>
            </a:r>
            <a:r>
              <a:rPr lang="it-IT" sz="3200" b="1" dirty="0" err="1" smtClean="0"/>
              <a:t>of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Rights</a:t>
            </a:r>
            <a:r>
              <a:rPr lang="it-IT" sz="3200" b="1" dirty="0" smtClean="0"/>
              <a:t> (1689)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smtClean="0"/>
              <a:t>     </a:t>
            </a:r>
          </a:p>
          <a:p>
            <a:pPr algn="just">
              <a:buNone/>
            </a:pPr>
            <a:r>
              <a:rPr lang="en-US" sz="2800" dirty="0" smtClean="0"/>
              <a:t>   Parliament and monarch created  by common agreement this contract, </a:t>
            </a:r>
            <a:r>
              <a:rPr lang="en-US" sz="2800" dirty="0" err="1" smtClean="0"/>
              <a:t>th</a:t>
            </a:r>
            <a:r>
              <a:rPr lang="it-IT" sz="2800" dirty="0" smtClean="0"/>
              <a:t>at </a:t>
            </a:r>
            <a:r>
              <a:rPr lang="it-IT" sz="2800" dirty="0" err="1" smtClean="0"/>
              <a:t>limited</a:t>
            </a:r>
            <a:r>
              <a:rPr lang="it-IT" sz="2800" dirty="0" smtClean="0"/>
              <a:t> the </a:t>
            </a:r>
            <a:r>
              <a:rPr lang="it-IT" sz="2800" dirty="0" err="1" smtClean="0"/>
              <a:t>monarch</a:t>
            </a:r>
            <a:r>
              <a:rPr lang="it-IT" sz="2800" dirty="0" smtClean="0"/>
              <a:t>’s </a:t>
            </a:r>
            <a:r>
              <a:rPr lang="it-IT" sz="2800" dirty="0" err="1" smtClean="0"/>
              <a:t>power</a:t>
            </a:r>
            <a:r>
              <a:rPr lang="it-IT" sz="2800" dirty="0" smtClean="0"/>
              <a:t>:</a:t>
            </a:r>
          </a:p>
          <a:p>
            <a:pPr>
              <a:buNone/>
            </a:pPr>
            <a:endParaRPr lang="it-IT" sz="2800" dirty="0" smtClean="0"/>
          </a:p>
          <a:p>
            <a:r>
              <a:rPr lang="it-IT" sz="2800" dirty="0" smtClean="0"/>
              <a:t>The </a:t>
            </a:r>
            <a:r>
              <a:rPr lang="it-IT" sz="2800" dirty="0" err="1" smtClean="0"/>
              <a:t>king</a:t>
            </a:r>
            <a:r>
              <a:rPr lang="it-IT" sz="2800" dirty="0" smtClean="0"/>
              <a:t> </a:t>
            </a:r>
            <a:r>
              <a:rPr lang="it-IT" sz="2800" dirty="0" err="1" smtClean="0"/>
              <a:t>could</a:t>
            </a:r>
            <a:r>
              <a:rPr lang="it-IT" sz="2800" dirty="0" smtClean="0"/>
              <a:t> no </a:t>
            </a:r>
            <a:r>
              <a:rPr lang="it-IT" sz="2800" dirty="0" err="1" smtClean="0"/>
              <a:t>longer</a:t>
            </a:r>
            <a:r>
              <a:rPr lang="it-IT" sz="2800" dirty="0" smtClean="0"/>
              <a:t> </a:t>
            </a:r>
            <a:r>
              <a:rPr lang="it-IT" sz="2800" dirty="0" err="1" smtClean="0"/>
              <a:t>raise</a:t>
            </a:r>
            <a:r>
              <a:rPr lang="it-IT" sz="2800" dirty="0" smtClean="0"/>
              <a:t> </a:t>
            </a:r>
            <a:r>
              <a:rPr lang="it-IT" sz="2800" dirty="0" err="1" smtClean="0"/>
              <a:t>taxes</a:t>
            </a:r>
            <a:r>
              <a:rPr lang="it-IT" sz="2800" dirty="0" smtClean="0"/>
              <a:t>;</a:t>
            </a:r>
          </a:p>
          <a:p>
            <a:r>
              <a:rPr lang="it-IT" sz="2800" dirty="0" smtClean="0"/>
              <a:t>The </a:t>
            </a:r>
            <a:r>
              <a:rPr lang="it-IT" sz="2800" dirty="0" err="1" smtClean="0"/>
              <a:t>king</a:t>
            </a:r>
            <a:r>
              <a:rPr lang="it-IT" sz="2800" dirty="0" smtClean="0"/>
              <a:t> </a:t>
            </a:r>
            <a:r>
              <a:rPr lang="it-IT" sz="2800" dirty="0" err="1" smtClean="0"/>
              <a:t>couldn</a:t>
            </a:r>
            <a:r>
              <a:rPr lang="it-IT" sz="2800" dirty="0" smtClean="0"/>
              <a:t>’t </a:t>
            </a:r>
            <a:r>
              <a:rPr lang="it-IT" sz="2800" dirty="0" err="1" smtClean="0"/>
              <a:t>form</a:t>
            </a:r>
            <a:r>
              <a:rPr lang="it-IT" sz="2800" dirty="0" smtClean="0"/>
              <a:t> </a:t>
            </a:r>
            <a:r>
              <a:rPr lang="it-IT" sz="2800" dirty="0" err="1" smtClean="0"/>
              <a:t>an</a:t>
            </a:r>
            <a:r>
              <a:rPr lang="it-IT" sz="2800" dirty="0" smtClean="0"/>
              <a:t> </a:t>
            </a:r>
            <a:r>
              <a:rPr lang="it-IT" sz="2800" dirty="0" err="1" smtClean="0"/>
              <a:t>army</a:t>
            </a:r>
            <a:r>
              <a:rPr lang="it-IT" sz="2800" dirty="0" smtClean="0"/>
              <a:t> or </a:t>
            </a:r>
            <a:r>
              <a:rPr lang="it-IT" sz="2800" dirty="0" err="1" smtClean="0"/>
              <a:t>suspend</a:t>
            </a:r>
            <a:r>
              <a:rPr lang="it-IT" sz="2800" dirty="0" smtClean="0"/>
              <a:t> </a:t>
            </a:r>
            <a:r>
              <a:rPr lang="it-IT" sz="2800" dirty="0" err="1" smtClean="0"/>
              <a:t>laws</a:t>
            </a:r>
            <a:r>
              <a:rPr lang="it-IT" sz="2800" dirty="0" smtClean="0"/>
              <a:t> </a:t>
            </a:r>
            <a:r>
              <a:rPr lang="it-IT" sz="2800" dirty="0" err="1" smtClean="0"/>
              <a:t>without</a:t>
            </a:r>
            <a:r>
              <a:rPr lang="it-IT" sz="2800" dirty="0" smtClean="0"/>
              <a:t> </a:t>
            </a:r>
            <a:r>
              <a:rPr lang="it-IT" sz="2800" dirty="0" err="1" smtClean="0"/>
              <a:t>Parliament</a:t>
            </a:r>
            <a:r>
              <a:rPr lang="it-IT" sz="2800" dirty="0" smtClean="0"/>
              <a:t>’s </a:t>
            </a:r>
            <a:r>
              <a:rPr lang="it-IT" sz="2800" dirty="0" err="1" smtClean="0"/>
              <a:t>consent</a:t>
            </a:r>
            <a:r>
              <a:rPr lang="it-IT" sz="2800" dirty="0" smtClean="0"/>
              <a:t>.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The </a:t>
            </a:r>
            <a:r>
              <a:rPr lang="it-IT" sz="3200" b="1" dirty="0" err="1" smtClean="0"/>
              <a:t>Toleration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Act</a:t>
            </a:r>
            <a:r>
              <a:rPr lang="it-IT" sz="3200" b="1" dirty="0" smtClean="0"/>
              <a:t> (1689)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252735"/>
          </a:xfrm>
        </p:spPr>
        <p:txBody>
          <a:bodyPr/>
          <a:lstStyle/>
          <a:p>
            <a:r>
              <a:rPr lang="it-IT" sz="2800" dirty="0" err="1" smtClean="0"/>
              <a:t>Religious</a:t>
            </a:r>
            <a:r>
              <a:rPr lang="it-IT" sz="2800" dirty="0" smtClean="0"/>
              <a:t> </a:t>
            </a:r>
            <a:r>
              <a:rPr lang="it-IT" sz="2800" dirty="0" err="1" smtClean="0"/>
              <a:t>tolerance</a:t>
            </a:r>
            <a:r>
              <a:rPr lang="it-IT" sz="2800" dirty="0" smtClean="0"/>
              <a:t> </a:t>
            </a:r>
            <a:r>
              <a:rPr lang="it-IT" sz="2800" dirty="0" err="1" smtClean="0"/>
              <a:t>was</a:t>
            </a:r>
            <a:r>
              <a:rPr lang="it-IT" sz="2800" dirty="0" smtClean="0"/>
              <a:t> </a:t>
            </a:r>
            <a:r>
              <a:rPr lang="it-IT" sz="2800" dirty="0" err="1" smtClean="0"/>
              <a:t>introduced</a:t>
            </a:r>
            <a:r>
              <a:rPr lang="it-IT" sz="2800" dirty="0" smtClean="0"/>
              <a:t> and </a:t>
            </a:r>
            <a:r>
              <a:rPr lang="it-IT" sz="2800" dirty="0" err="1" smtClean="0"/>
              <a:t>freedom</a:t>
            </a:r>
            <a:r>
              <a:rPr lang="it-IT" sz="2800" dirty="0" smtClean="0"/>
              <a:t> </a:t>
            </a:r>
            <a:r>
              <a:rPr lang="it-IT" sz="2800" dirty="0" err="1" smtClean="0"/>
              <a:t>of</a:t>
            </a:r>
            <a:r>
              <a:rPr lang="it-IT" sz="2800" dirty="0" smtClean="0"/>
              <a:t> </a:t>
            </a:r>
            <a:r>
              <a:rPr lang="it-IT" sz="2800" dirty="0" err="1" smtClean="0"/>
              <a:t>worship</a:t>
            </a:r>
            <a:r>
              <a:rPr lang="it-IT" sz="2800" dirty="0" smtClean="0"/>
              <a:t> </a:t>
            </a:r>
            <a:r>
              <a:rPr lang="it-IT" sz="2800" dirty="0" err="1" smtClean="0"/>
              <a:t>was</a:t>
            </a:r>
            <a:r>
              <a:rPr lang="it-IT" sz="2800" dirty="0" smtClean="0"/>
              <a:t> </a:t>
            </a:r>
            <a:r>
              <a:rPr lang="it-IT" sz="2800" dirty="0" err="1" smtClean="0"/>
              <a:t>guaranteed</a:t>
            </a:r>
            <a:r>
              <a:rPr lang="it-IT" sz="2800" dirty="0" smtClean="0"/>
              <a:t> 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755576" y="3212976"/>
            <a:ext cx="705678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chemeClr val="accent6">
                    <a:lumMod val="75000"/>
                  </a:schemeClr>
                </a:solidFill>
              </a:rPr>
              <a:t>The </a:t>
            </a:r>
            <a:r>
              <a:rPr lang="it-IT" sz="3200" b="1" dirty="0" err="1" smtClean="0">
                <a:solidFill>
                  <a:schemeClr val="accent6">
                    <a:lumMod val="75000"/>
                  </a:schemeClr>
                </a:solidFill>
              </a:rPr>
              <a:t>Act</a:t>
            </a:r>
            <a:r>
              <a:rPr lang="it-IT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it-IT" sz="3200" b="1" dirty="0" err="1" smtClean="0">
                <a:solidFill>
                  <a:schemeClr val="accent6">
                    <a:lumMod val="75000"/>
                  </a:schemeClr>
                </a:solidFill>
              </a:rPr>
              <a:t>of</a:t>
            </a:r>
            <a:r>
              <a:rPr lang="it-IT" sz="3200" b="1" dirty="0" smtClean="0">
                <a:solidFill>
                  <a:schemeClr val="accent6">
                    <a:lumMod val="75000"/>
                  </a:schemeClr>
                </a:solidFill>
              </a:rPr>
              <a:t> the </a:t>
            </a:r>
            <a:r>
              <a:rPr lang="it-IT" sz="3200" b="1" dirty="0" err="1" smtClean="0">
                <a:solidFill>
                  <a:schemeClr val="accent6">
                    <a:lumMod val="75000"/>
                  </a:schemeClr>
                </a:solidFill>
              </a:rPr>
              <a:t>Settlement</a:t>
            </a:r>
            <a:r>
              <a:rPr lang="it-IT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endParaRPr lang="it-IT" dirty="0"/>
          </a:p>
          <a:p>
            <a:pPr>
              <a:buFont typeface="Arial" pitchFamily="34" charset="0"/>
              <a:buChar char="•"/>
            </a:pPr>
            <a:r>
              <a:rPr lang="it-IT" sz="2800" dirty="0" smtClean="0"/>
              <a:t> </a:t>
            </a:r>
            <a:r>
              <a:rPr lang="it-IT" sz="2800" dirty="0" err="1" smtClean="0"/>
              <a:t>Parliament</a:t>
            </a:r>
            <a:r>
              <a:rPr lang="it-IT" sz="2800" dirty="0" smtClean="0"/>
              <a:t> </a:t>
            </a:r>
            <a:r>
              <a:rPr lang="it-IT" sz="2800" dirty="0" err="1" smtClean="0"/>
              <a:t>excluded</a:t>
            </a:r>
            <a:r>
              <a:rPr lang="it-IT" sz="2800" dirty="0" smtClean="0"/>
              <a:t> James’s </a:t>
            </a:r>
            <a:r>
              <a:rPr lang="it-IT" sz="2800" dirty="0" err="1" smtClean="0"/>
              <a:t>Catholic</a:t>
            </a:r>
            <a:r>
              <a:rPr lang="it-IT" sz="2800" dirty="0" smtClean="0"/>
              <a:t> son </a:t>
            </a:r>
            <a:r>
              <a:rPr lang="it-IT" sz="2800" dirty="0" err="1" smtClean="0"/>
              <a:t>from</a:t>
            </a:r>
            <a:r>
              <a:rPr lang="it-IT" sz="2800" dirty="0" smtClean="0"/>
              <a:t> the </a:t>
            </a:r>
            <a:r>
              <a:rPr lang="it-IT" sz="2800" dirty="0" err="1" smtClean="0"/>
              <a:t>succession</a:t>
            </a:r>
            <a:r>
              <a:rPr lang="it-IT" sz="2800" dirty="0" smtClean="0"/>
              <a:t>. </a:t>
            </a:r>
            <a:endParaRPr lang="it-IT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Mi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333</TotalTime>
  <Words>361</Words>
  <Application>Microsoft Office PowerPoint</Application>
  <PresentationFormat>Presentazione su schermo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Georgia</vt:lpstr>
      <vt:lpstr>Wingdings</vt:lpstr>
      <vt:lpstr>Wingdings 2</vt:lpstr>
      <vt:lpstr>Città</vt:lpstr>
      <vt:lpstr>The Restoration of the Monarchy</vt:lpstr>
      <vt:lpstr>Charles II (1660-1685)</vt:lpstr>
      <vt:lpstr>Whigs and Tories: two opposing parties formed</vt:lpstr>
      <vt:lpstr>The growing power of the Whigs</vt:lpstr>
      <vt:lpstr>James II (1685-1688) </vt:lpstr>
      <vt:lpstr>The Glorious Revolution</vt:lpstr>
      <vt:lpstr>Bill of Rights (1689)</vt:lpstr>
      <vt:lpstr>The Toleration Act (1689)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Restoration of the Monarchy</dc:title>
  <dc:creator>Sandra</dc:creator>
  <cp:lastModifiedBy>Windows User</cp:lastModifiedBy>
  <cp:revision>20</cp:revision>
  <dcterms:created xsi:type="dcterms:W3CDTF">2018-10-01T16:33:34Z</dcterms:created>
  <dcterms:modified xsi:type="dcterms:W3CDTF">2019-11-20T09:05:16Z</dcterms:modified>
</cp:coreProperties>
</file>