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73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81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73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78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4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40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23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7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13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82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3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5746-B038-4C26-9EC1-FF79B2CE65EA}" type="datetimeFigureOut">
              <a:rPr lang="it-IT" smtClean="0"/>
              <a:t>15/10/2017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975E-9A72-4E51-9C20-7C12829E71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9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>L’apparato cardiocircolatorio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13101"/>
            <a:ext cx="3672408" cy="47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37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46710" cy="548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9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0" y="116260"/>
            <a:ext cx="8880229" cy="64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3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62068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CIRCOLAZIONE E LO SPORT</a:t>
            </a:r>
            <a:endParaRPr lang="it-IT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988840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l’attività sportiva i muscoli hanno bisogno di una maggiore quantità di ossigeno e sostanze nutritive.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cuore cerca quindi di pompare più sangue, aumentando il numero delle contrazioni al minuto, che normalmente si aggirano tra le 60 e le 70.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aumentare le contrazioni  è necessario che esso impari a riempire più velocemente le sue cavità e a far scorrere più velocemente il sangue.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Ciò è possibile attraverso un costante e graduale allenamento.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1920" y="391756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dirty="0"/>
              <a:t>La </a:t>
            </a:r>
            <a:r>
              <a:rPr lang="it-IT" sz="2000" b="1" dirty="0"/>
              <a:t>piccola circolazione</a:t>
            </a:r>
            <a:r>
              <a:rPr lang="it-IT" sz="2000" dirty="0"/>
              <a:t>, anche detta </a:t>
            </a:r>
            <a:r>
              <a:rPr lang="it-IT" sz="2000" b="1" dirty="0" err="1"/>
              <a:t>circolazione</a:t>
            </a:r>
            <a:r>
              <a:rPr lang="it-IT" sz="2000" dirty="0" err="1"/>
              <a:t>polmonare</a:t>
            </a:r>
            <a:r>
              <a:rPr lang="it-IT" sz="2000" dirty="0"/>
              <a:t>, è il circuito di vasi che parte dal ventricolo destro del cuore, si capillarizza a livello degli alveoli polmonari e torna al cuore nell'atrio sinistro tramite le vene polmonari, che trasportano il sangue appena ossigenato.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827584" y="6206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dirty="0"/>
              <a:t>Si intende per </a:t>
            </a:r>
            <a:r>
              <a:rPr lang="it-IT" sz="2000" b="1" dirty="0"/>
              <a:t>grande circolazione</a:t>
            </a:r>
            <a:r>
              <a:rPr lang="it-IT" sz="2000" dirty="0"/>
              <a:t>, o </a:t>
            </a:r>
            <a:r>
              <a:rPr lang="it-IT" sz="2000" b="1" dirty="0" err="1"/>
              <a:t>circolazione</a:t>
            </a:r>
            <a:r>
              <a:rPr lang="it-IT" sz="2000" dirty="0" err="1"/>
              <a:t>sistemica</a:t>
            </a:r>
            <a:r>
              <a:rPr lang="it-IT" sz="2000" dirty="0"/>
              <a:t>, quella parte dell'apparato circolatorio che ha il compito di inviare il sangue (già ossigenato per mezzo della </a:t>
            </a:r>
            <a:r>
              <a:rPr lang="it-IT" sz="2000" b="1" dirty="0"/>
              <a:t>piccola circolazione</a:t>
            </a:r>
            <a:r>
              <a:rPr lang="it-IT" sz="2000" dirty="0"/>
              <a:t> e ricco di sostanze nutritive raccolte dalla pareti intestinali) a tutti i tessuti.</a:t>
            </a:r>
          </a:p>
        </p:txBody>
      </p:sp>
    </p:spTree>
    <p:extLst>
      <p:ext uri="{BB962C8B-B14F-4D97-AF65-F5344CB8AC3E}">
        <p14:creationId xmlns:p14="http://schemas.microsoft.com/office/powerpoint/2010/main" val="244939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 per grande circol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76672"/>
            <a:ext cx="7558268" cy="56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6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isultati immagini per grande circol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943"/>
            <a:ext cx="8376865" cy="62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2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69269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L’apparato cardiocircolatorio  ha la funzione di far circolare il sangue in tutte le parti del corpo. E’ formato da :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899592" y="1592796"/>
            <a:ext cx="16561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C</a:t>
            </a:r>
            <a:r>
              <a:rPr lang="it-IT" sz="2000" b="1" dirty="0" smtClean="0"/>
              <a:t>uore</a:t>
            </a:r>
            <a:endParaRPr lang="it-IT" sz="2000" b="1" dirty="0"/>
          </a:p>
        </p:txBody>
      </p:sp>
      <p:sp>
        <p:nvSpPr>
          <p:cNvPr id="4" name="Ovale 3"/>
          <p:cNvSpPr/>
          <p:nvPr/>
        </p:nvSpPr>
        <p:spPr>
          <a:xfrm>
            <a:off x="3707904" y="1556792"/>
            <a:ext cx="17281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S</a:t>
            </a:r>
            <a:r>
              <a:rPr lang="it-IT" sz="2000" b="1" dirty="0" smtClean="0"/>
              <a:t>angue</a:t>
            </a:r>
            <a:endParaRPr lang="it-IT" sz="2000" b="1" dirty="0"/>
          </a:p>
        </p:txBody>
      </p:sp>
      <p:sp>
        <p:nvSpPr>
          <p:cNvPr id="6" name="Ovale 5"/>
          <p:cNvSpPr/>
          <p:nvPr/>
        </p:nvSpPr>
        <p:spPr>
          <a:xfrm>
            <a:off x="6444208" y="1664804"/>
            <a:ext cx="180020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Vasi sanguigni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76400" y="3789040"/>
            <a:ext cx="7488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cuore :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E’ formato da atrii e ventricoli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Spinge il sangue ossigenato verso le periferie e il sangue deossigenato verso i polmoni per ricaricarlo</a:t>
            </a: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3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04664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sangue contiene:</a:t>
            </a:r>
          </a:p>
          <a:p>
            <a:pPr marL="285750" indent="-285750">
              <a:buFontTx/>
              <a:buChar char="-"/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globuli rossi (trasportano ossigeno)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globuli bianchi (si occupano della difesa immunitaria)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piastrine (coagulano il sangue)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plasma (si occupa della difesa immunitaria, trasporta sostanze nutritive e di rifiuto)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3645024"/>
            <a:ext cx="52565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vasi sanguigni si dividono in:</a:t>
            </a:r>
          </a:p>
          <a:p>
            <a:pPr marL="285750" indent="-285750">
              <a:buFontTx/>
              <a:buChar char="-"/>
            </a:pP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Arterie (conducono sangue dal cuore alle periferie)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Vene (conducono sangue dalle periferie al cuore)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5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76470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L’apparato cardiocircolatorio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formato da una pompa,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cuore,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 aziona lo scorrere di un liquido,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sangue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in un percorso costituito dai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vasi sanguigni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2335913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sangue è un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liquido di colore rosso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fondamentale per la vita dei tessuti, in cui sono presenti cellule di diverso tipo: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globuli rossi, i globuli bianchi e le piastrine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isultati immagini per sa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46" y="3573016"/>
            <a:ext cx="2857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9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541753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globuli rossi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nascono e maturano nel midollo osseo, hanno la forma di una lente molto spessa e si occupano di trasportare l’ossigeno nel corpo, grazie a una proteina ricca di ferro, detta emoglobina, che a contatto con l’aria si carica di ossigeno e lo rilascia nei tessuti. Quando non sono più in grado di assolvere al loro compito, i globuli rossi vengono distrutti dalla milza, che tuttavia ne recupera le parti utili per formarne di nuovi.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7007" y="2850077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globuli bianchi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la cui massa è molto inferiore a quella dei globuli rossi, hanno il compito di difendere l’organismo da agenti estranei, mediante un’azione che è detta reazione immunitaria.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7007" y="4255319"/>
            <a:ext cx="7485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piastrine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hanno invece la funzione di far coagulare il sangue, formando una sorta di tappo che ha il compito di ostruire eventuali lesioni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620688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sangue è inoltre formato per metà anche da un liquido detto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plasma.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Questo contiene proteine, zuccheri e Sali minerali disciolti in acqua e svolge vari compiti, tra cui quello di trasportare gli anticorpi prodotti dai globuli bianchi per la difesa immunitaria, le sostanze nutritive e le sostanze di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rifiutp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che devono essere espulse.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isultati immagini per sa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960440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san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77" y="2647157"/>
            <a:ext cx="4306821" cy="32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3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1233" y="62068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CUORE E LA SUA CONTRAZIONE</a:t>
            </a:r>
            <a:endParaRPr lang="it-IT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844824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cuore è un muscolo costituito da tessuto striato.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Esso svolge l’azione di una pompa e ha l’importantissimo compito di mettere in circolazione il sangue nell’organismo.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 cuore ha la forma di un cono rovesciato  e si trova nella gabbia toracica, tra i due polmoni. E’ formato da quattro cavità: quelle in alto si chiamano atrii (dx 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e hanno il compito di ricevere il sangue che torna nel cuore, mentre quelle in basso si chiamano ventricoli (dx e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e si occupano di spingere il sangue verso l’esterno.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5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1495" y="332656"/>
            <a:ext cx="75608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contrazione del cuore avviene in maniera automatica tramite un processo di invio e ricezione del sangue che comincia nel ventricolo sinistro, dove il sangue riceve la spinta per raggiungere le periferie del corpo . La fase di spinta è detta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sistole.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Raggiunte le periferie, il sangue rilascia ossigeno e nutrienti ai tessuti e si carica di sostanze di rifiuto e di anidride carbonica. Necessita quindi di essere nuovamente caricato di ossigeno e torna verso il cuore , dove viene accolto nell’atrio destro, che si dilata. La fase di dilatazione di una cavità è detta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diastole.</a:t>
            </a:r>
          </a:p>
          <a:p>
            <a:pPr algn="just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Dall’atrio destro il sangue passa nel ventricolo destro, che lo spinge verso i polmoni, dove può finalmente ossigenarsi e scaricare l’anidride carbonica. 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Ricaricato, si dirige verso l’atrio sinistro e il ventricolo sinistro.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lì il circuito ricomincia. Durante il lavoro del cuore è importante che le sue cellule si contraggano tutte insieme. Se ciò non avviene il cuore non è in grado di spingere il sangue e si verifica un fenomeno chiamato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fibrillazione.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1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2436" y="260648"/>
            <a:ext cx="77048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vasi sanguigni sono i canali in cui scorre il sangue. Quelli che lo trasportano verso il cuore si chiamano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vene,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mentre quelli che lo conducono dal cuore alle periferie sono detti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arterie.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arterie, poiché devono sostenere il sangue che viene spinto dai ventricoli, hanno pareti più robuste. Tra di esse le principali sono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l’arteria polmonare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che porta il sangue ai polmoni, 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l’aorta,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che è l’arteria più grande e porta il sangue a tutte le parti del corpo.</a:t>
            </a:r>
          </a:p>
          <a:p>
            <a:pPr algn="just"/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arterie si ramificano in rami sempre più sottili fino a diventare dei vasi microscopici,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capillari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che arrivano in tutte le periferie. Attraverso le loro pareti sottilissime avviene lo scambio di sostanze tra sangue e tessuti. </a:t>
            </a: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capillari confluiscono in vasi sanguigni più spessi , che sono appunto le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vene.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Dai capillari derivati dall’aorta derivano la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vena cava superiore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che riporta al cuore il sangue che ha circolato nella parte superiore del corpo, e la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vena cava inferiore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che permette invece il ritorno di quello che è passato nella parte inferiore.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54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966</Words>
  <Application>Microsoft Office PowerPoint</Application>
  <PresentationFormat>Presentazione su schermo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L’apparato cardiocircolatorio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L’apparato cardiocircolatorio e linfatico</dc:title>
  <dc:creator>User1</dc:creator>
  <cp:lastModifiedBy>User1</cp:lastModifiedBy>
  <cp:revision>25</cp:revision>
  <dcterms:created xsi:type="dcterms:W3CDTF">2017-10-15T18:43:23Z</dcterms:created>
  <dcterms:modified xsi:type="dcterms:W3CDTF">2017-10-15T21:28:20Z</dcterms:modified>
</cp:coreProperties>
</file>