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4" r:id="rId14"/>
    <p:sldId id="273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1BF0567-A695-4B22-90B6-1F36858476C4}" type="datetimeFigureOut">
              <a:rPr lang="it-IT" smtClean="0"/>
              <a:t>28/03/2017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8620E18-A8AE-4322-9D5E-EDE5DDD94229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20162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Progetto Licei Sportivi </a:t>
            </a:r>
            <a:r>
              <a:rPr lang="it-IT" sz="6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Regione </a:t>
            </a:r>
            <a:r>
              <a:rPr lang="it-IT" sz="6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Campania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219200"/>
          </a:xfrm>
        </p:spPr>
        <p:txBody>
          <a:bodyPr>
            <a:noAutofit/>
          </a:bodyPr>
          <a:lstStyle/>
          <a:p>
            <a:r>
              <a:rPr lang="it-IT" sz="88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Ricapitolando </a:t>
            </a:r>
            <a:r>
              <a:rPr lang="it-IT" sz="8800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2…</a:t>
            </a:r>
            <a:endParaRPr lang="it-IT" sz="88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3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092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9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4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9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64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30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524000"/>
            <a:ext cx="8219256" cy="118492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600" b="1" dirty="0" smtClean="0">
                <a:solidFill>
                  <a:srgbClr val="FF0000"/>
                </a:solidFill>
              </a:rPr>
              <a:t>Tutti </a:t>
            </a:r>
            <a:r>
              <a:rPr lang="it-IT" sz="3600" b="1" dirty="0">
                <a:solidFill>
                  <a:srgbClr val="FF0000"/>
                </a:solidFill>
              </a:rPr>
              <a:t>i movimenti che un individuo può compiere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Cosa </a:t>
            </a:r>
            <a:r>
              <a:rPr lang="it-IT" b="1" dirty="0">
                <a:solidFill>
                  <a:srgbClr val="002060"/>
                </a:solidFill>
              </a:rPr>
              <a:t>sono gli “schemi motori di base”?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212976"/>
            <a:ext cx="828092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Sono </a:t>
            </a:r>
            <a:r>
              <a:rPr lang="it-IT" sz="3600" b="1" dirty="0">
                <a:solidFill>
                  <a:srgbClr val="002060"/>
                </a:solidFill>
              </a:rPr>
              <a:t>le forme fondamentali (unità) del movimento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725144"/>
            <a:ext cx="8280920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/>
              <a:t>Sono </a:t>
            </a:r>
            <a:r>
              <a:rPr lang="it-IT" sz="4000" b="1" dirty="0"/>
              <a:t>i movimenti  più semplici da compiere</a:t>
            </a:r>
          </a:p>
        </p:txBody>
      </p:sp>
    </p:spTree>
    <p:extLst>
      <p:ext uri="{BB962C8B-B14F-4D97-AF65-F5344CB8AC3E}">
        <p14:creationId xmlns:p14="http://schemas.microsoft.com/office/powerpoint/2010/main" val="35049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81642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400" b="1" dirty="0" smtClean="0">
                <a:solidFill>
                  <a:srgbClr val="002060"/>
                </a:solidFill>
              </a:rPr>
              <a:t>Sono </a:t>
            </a:r>
            <a:r>
              <a:rPr lang="it-IT" sz="4400" b="1" dirty="0">
                <a:solidFill>
                  <a:srgbClr val="002060"/>
                </a:solidFill>
              </a:rPr>
              <a:t>le forme fondamentali (unità) del movimento e sono chiamati “di base” perché appaiono per primi nello sviluppo dell’individuo.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08912" cy="1435224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Cosa sono gli “schemi motori di base”?</a:t>
            </a:r>
          </a:p>
        </p:txBody>
      </p:sp>
    </p:spTree>
    <p:extLst>
      <p:ext uri="{BB962C8B-B14F-4D97-AF65-F5344CB8AC3E}">
        <p14:creationId xmlns:p14="http://schemas.microsoft.com/office/powerpoint/2010/main" val="106863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9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412776"/>
            <a:ext cx="8301608" cy="43204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4400" b="1" dirty="0" smtClean="0">
                <a:solidFill>
                  <a:srgbClr val="FFFF00"/>
                </a:solidFill>
              </a:rPr>
              <a:t>osservare                   </a:t>
            </a:r>
          </a:p>
          <a:p>
            <a:pPr marL="0" indent="0">
              <a:buNone/>
            </a:pPr>
            <a:r>
              <a:rPr lang="it-IT" sz="4400" b="1" dirty="0" smtClean="0">
                <a:solidFill>
                  <a:srgbClr val="FFFF00"/>
                </a:solidFill>
              </a:rPr>
              <a:t>distrarsi                     </a:t>
            </a:r>
          </a:p>
          <a:p>
            <a:pPr marL="0" indent="0">
              <a:buNone/>
            </a:pPr>
            <a:r>
              <a:rPr lang="it-IT" sz="4400" b="1" dirty="0" smtClean="0">
                <a:solidFill>
                  <a:srgbClr val="FFFF00"/>
                </a:solidFill>
              </a:rPr>
              <a:t> motivare                     </a:t>
            </a:r>
          </a:p>
          <a:p>
            <a:pPr marL="0" indent="0">
              <a:buNone/>
            </a:pPr>
            <a:r>
              <a:rPr lang="it-IT" sz="4400" b="1" dirty="0" smtClean="0">
                <a:solidFill>
                  <a:srgbClr val="FFFF00"/>
                </a:solidFill>
              </a:rPr>
              <a:t> punire                  </a:t>
            </a:r>
          </a:p>
          <a:p>
            <a:pPr marL="0" indent="0">
              <a:buNone/>
            </a:pPr>
            <a:r>
              <a:rPr lang="it-IT" sz="4400" b="1" dirty="0" smtClean="0">
                <a:solidFill>
                  <a:srgbClr val="FFFF00"/>
                </a:solidFill>
              </a:rPr>
              <a:t> programmare          </a:t>
            </a:r>
            <a:endParaRPr lang="it-IT" sz="4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it-IT" sz="4400" b="1" dirty="0" smtClean="0">
                <a:solidFill>
                  <a:srgbClr val="FFFF00"/>
                </a:solidFill>
              </a:rPr>
              <a:t> allontanarsi </a:t>
            </a:r>
            <a:r>
              <a:rPr lang="it-IT" sz="4400" b="1" dirty="0">
                <a:solidFill>
                  <a:srgbClr val="FFFF00"/>
                </a:solidFill>
              </a:rPr>
              <a:t>dal campo 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Un </a:t>
            </a:r>
            <a:r>
              <a:rPr lang="it-IT" sz="5400" b="1" dirty="0">
                <a:solidFill>
                  <a:srgbClr val="002060"/>
                </a:solidFill>
                <a:latin typeface="Arial Rounded MT Bold" panose="020F0704030504030204" pitchFamily="34" charset="0"/>
              </a:rPr>
              <a:t>bravo istruttore </a:t>
            </a:r>
            <a:r>
              <a:rPr lang="it-IT" sz="54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deve:</a:t>
            </a:r>
            <a:endParaRPr lang="it-IT" sz="54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590699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C00000"/>
                </a:solidFill>
              </a:rPr>
              <a:t>VERO O FALSO?</a:t>
            </a:r>
            <a:endParaRPr lang="it-IT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95536" y="1988840"/>
            <a:ext cx="8301608" cy="792088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6000" b="1" dirty="0" smtClean="0">
                <a:solidFill>
                  <a:srgbClr val="FF0000"/>
                </a:solidFill>
              </a:rPr>
              <a:t>Correre</a:t>
            </a: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7592" cy="13632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002060"/>
                </a:solidFill>
              </a:rPr>
              <a:t>Quali</a:t>
            </a:r>
            <a:r>
              <a:rPr lang="it-IT" sz="4400" b="1" dirty="0">
                <a:solidFill>
                  <a:srgbClr val="002060"/>
                </a:solidFill>
              </a:rPr>
              <a:t>, tra quelli elencati ,non è uno “schema motorio di base”?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3501008"/>
            <a:ext cx="828092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002060"/>
                </a:solidFill>
              </a:rPr>
              <a:t>Schivare</a:t>
            </a:r>
            <a:endParaRPr lang="it-IT" sz="54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5536" y="5100075"/>
            <a:ext cx="828092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5400" b="1" dirty="0" smtClean="0"/>
              <a:t>Vedere</a:t>
            </a:r>
            <a:endParaRPr lang="it-IT" sz="5400" b="1" dirty="0"/>
          </a:p>
        </p:txBody>
      </p:sp>
    </p:spTree>
    <p:extLst>
      <p:ext uri="{BB962C8B-B14F-4D97-AF65-F5344CB8AC3E}">
        <p14:creationId xmlns:p14="http://schemas.microsoft.com/office/powerpoint/2010/main" val="14721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1" y="620688"/>
            <a:ext cx="85232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5" y="3140968"/>
            <a:ext cx="8147050" cy="137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0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35292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20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0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4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3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9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4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25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988840"/>
            <a:ext cx="8003232" cy="864096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3200" b="1" dirty="0" err="1" smtClean="0">
                <a:solidFill>
                  <a:srgbClr val="FF0000"/>
                </a:solidFill>
              </a:rPr>
              <a:t>Visivo,acustico,tattile,vestibolare,cinestetico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58762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it-IT" sz="4800" b="1" dirty="0" smtClean="0">
                <a:solidFill>
                  <a:srgbClr val="002060"/>
                </a:solidFill>
              </a:rPr>
              <a:t>Quali </a:t>
            </a:r>
            <a:r>
              <a:rPr lang="it-IT" sz="4800" b="1" dirty="0">
                <a:solidFill>
                  <a:srgbClr val="002060"/>
                </a:solidFill>
              </a:rPr>
              <a:t>sono </a:t>
            </a:r>
            <a:r>
              <a:rPr lang="it-IT" sz="4800" b="1" dirty="0" smtClean="0">
                <a:solidFill>
                  <a:srgbClr val="002060"/>
                </a:solidFill>
              </a:rPr>
              <a:t>gli  </a:t>
            </a:r>
            <a:r>
              <a:rPr lang="it-IT" sz="4800" b="1" dirty="0">
                <a:solidFill>
                  <a:srgbClr val="002060"/>
                </a:solidFill>
              </a:rPr>
              <a:t>“analizzatori del movimento</a:t>
            </a:r>
            <a:r>
              <a:rPr lang="it-IT" sz="4800" b="1" dirty="0" smtClean="0">
                <a:solidFill>
                  <a:srgbClr val="002060"/>
                </a:solidFill>
              </a:rPr>
              <a:t>” ?</a:t>
            </a:r>
            <a:endParaRPr lang="it-IT" sz="4800" b="1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147065"/>
            <a:ext cx="792088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002060"/>
                </a:solidFill>
              </a:rPr>
              <a:t>I </a:t>
            </a:r>
            <a:r>
              <a:rPr lang="it-IT" sz="4000" b="1" dirty="0">
                <a:solidFill>
                  <a:srgbClr val="002060"/>
                </a:solidFill>
              </a:rPr>
              <a:t>cinque sensi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4581128"/>
            <a:ext cx="79208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Le </a:t>
            </a:r>
            <a:r>
              <a:rPr lang="it-IT" sz="3600" b="1" dirty="0"/>
              <a:t>senso-percezioni del movimento</a:t>
            </a:r>
          </a:p>
        </p:txBody>
      </p:sp>
    </p:spTree>
    <p:extLst>
      <p:ext uri="{BB962C8B-B14F-4D97-AF65-F5344CB8AC3E}">
        <p14:creationId xmlns:p14="http://schemas.microsoft.com/office/powerpoint/2010/main" val="334649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85192" y="1916832"/>
            <a:ext cx="8229600" cy="4572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6000" b="1" dirty="0" smtClean="0">
                <a:solidFill>
                  <a:srgbClr val="C00000"/>
                </a:solidFill>
              </a:rPr>
              <a:t>Visivo</a:t>
            </a:r>
          </a:p>
          <a:p>
            <a:pPr marL="0" indent="0">
              <a:buNone/>
            </a:pPr>
            <a:r>
              <a:rPr lang="it-IT" sz="6000" b="1" dirty="0" smtClean="0">
                <a:solidFill>
                  <a:srgbClr val="C00000"/>
                </a:solidFill>
              </a:rPr>
              <a:t>Acustico</a:t>
            </a:r>
          </a:p>
          <a:p>
            <a:pPr marL="0" indent="0">
              <a:buNone/>
            </a:pPr>
            <a:r>
              <a:rPr lang="it-IT" sz="6000" b="1" dirty="0" smtClean="0">
                <a:solidFill>
                  <a:srgbClr val="C00000"/>
                </a:solidFill>
              </a:rPr>
              <a:t>Tattile</a:t>
            </a:r>
          </a:p>
          <a:p>
            <a:pPr marL="0" indent="0">
              <a:buNone/>
            </a:pPr>
            <a:r>
              <a:rPr lang="it-IT" sz="6000" b="1" dirty="0" smtClean="0">
                <a:solidFill>
                  <a:srgbClr val="C00000"/>
                </a:solidFill>
              </a:rPr>
              <a:t>Vestibolare</a:t>
            </a:r>
          </a:p>
          <a:p>
            <a:pPr marL="0" indent="0">
              <a:buNone/>
            </a:pPr>
            <a:r>
              <a:rPr lang="it-IT" sz="6000" b="1" dirty="0" smtClean="0">
                <a:solidFill>
                  <a:srgbClr val="C00000"/>
                </a:solidFill>
              </a:rPr>
              <a:t>Cinestetico</a:t>
            </a:r>
            <a:endParaRPr lang="it-IT" sz="6000" b="1" dirty="0">
              <a:solidFill>
                <a:srgbClr val="C00000"/>
              </a:solidFill>
            </a:endParaRPr>
          </a:p>
          <a:p>
            <a:endParaRPr lang="it-IT" sz="6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12795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2541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1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109</TotalTime>
  <Words>135</Words>
  <Application>Microsoft Office PowerPoint</Application>
  <PresentationFormat>Presentazione su schermo (4:3)</PresentationFormat>
  <Paragraphs>29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Carta</vt:lpstr>
      <vt:lpstr>Ricapitolando 2…</vt:lpstr>
      <vt:lpstr>Un bravo istruttore deve: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Quali sono gli  “analizzatori del movimento”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sono gli “schemi motori di base”?</vt:lpstr>
      <vt:lpstr>Cosa sono gli “schemi motori di base”?</vt:lpstr>
      <vt:lpstr>Presentazione standard di PowerPoint</vt:lpstr>
      <vt:lpstr>Quali, tra quelli elencati ,non è uno “schema motorio di base”?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Ricapitolando 2…</dc:title>
  <dc:creator>pc</dc:creator>
  <cp:lastModifiedBy>pc</cp:lastModifiedBy>
  <cp:revision>9</cp:revision>
  <dcterms:created xsi:type="dcterms:W3CDTF">2017-03-22T12:32:55Z</dcterms:created>
  <dcterms:modified xsi:type="dcterms:W3CDTF">2017-03-28T12:59:54Z</dcterms:modified>
</cp:coreProperties>
</file>