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363A-2882-4595-8B90-E28227583A55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82F3F-1516-4B5A-9989-EF8208DA5D7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t.wikipedia.org/wiki/Comitato_Olimpico_Internazionale" TargetMode="External"/><Relationship Id="rId7" Type="http://schemas.openxmlformats.org/officeDocument/2006/relationships/hyperlink" Target="https://it.wikipedia.org/wiki/Giochi_olimpici" TargetMode="External"/><Relationship Id="rId2" Type="http://schemas.openxmlformats.org/officeDocument/2006/relationships/hyperlink" Target="https://it.wikipedia.org/wiki/191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t.wikipedia.org/wiki/Atleta" TargetMode="External"/><Relationship Id="rId5" Type="http://schemas.openxmlformats.org/officeDocument/2006/relationships/hyperlink" Target="https://it.wikipedia.org/wiki/Italia" TargetMode="External"/><Relationship Id="rId4" Type="http://schemas.openxmlformats.org/officeDocument/2006/relationships/hyperlink" Target="https://it.wikipedia.org/wiki/Sport" TargetMode="Externa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_CONI_fino_al_20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8695364" cy="4104456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2160240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476672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COMITATO OLIMPICO NAZIONALE ITALIANO</a:t>
            </a:r>
            <a:endParaRPr lang="it-IT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34076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Il CONI (</a:t>
            </a:r>
            <a:r>
              <a:rPr lang="it-IT" sz="2800" i="1" dirty="0" smtClean="0"/>
              <a:t>Comitato Olimpico Nazionale Italiano</a:t>
            </a:r>
            <a:r>
              <a:rPr lang="it-IT" sz="2800" dirty="0" smtClean="0"/>
              <a:t>) è un'organizzazione, nata nel giugno </a:t>
            </a:r>
            <a:r>
              <a:rPr lang="it-IT" sz="2800" dirty="0" smtClean="0">
                <a:solidFill>
                  <a:srgbClr val="FFC000"/>
                </a:solidFill>
                <a:hlinkClick r:id="rId2" tooltip="1914"/>
              </a:rPr>
              <a:t>1914</a:t>
            </a:r>
            <a:r>
              <a:rPr lang="it-IT" sz="2800" dirty="0" smtClean="0"/>
              <a:t> come parte del </a:t>
            </a:r>
            <a:r>
              <a:rPr lang="it-IT" sz="2800" i="1" dirty="0" smtClean="0">
                <a:hlinkClick r:id="rId3" tooltip="Comitato Olimpico Internazionale"/>
              </a:rPr>
              <a:t>Comitato Olimpico Internazionale</a:t>
            </a:r>
            <a:r>
              <a:rPr lang="it-IT" sz="2800" dirty="0" smtClean="0"/>
              <a:t> (CIO), con lo scopo di curare l'organizzazione e il potenziamento dello </a:t>
            </a:r>
            <a:r>
              <a:rPr lang="it-IT" sz="2800" i="1" dirty="0" smtClean="0">
                <a:solidFill>
                  <a:srgbClr val="C00000"/>
                </a:solidFill>
                <a:hlinkClick r:id="rId4" tooltip="Sport"/>
              </a:rPr>
              <a:t>sport</a:t>
            </a:r>
            <a:r>
              <a:rPr lang="it-IT" sz="2800" i="1" dirty="0" smtClean="0">
                <a:solidFill>
                  <a:srgbClr val="C00000"/>
                </a:solidFill>
              </a:rPr>
              <a:t> </a:t>
            </a:r>
            <a:r>
              <a:rPr lang="it-IT" sz="2800" i="1" dirty="0" smtClean="0">
                <a:solidFill>
                  <a:srgbClr val="C00000"/>
                </a:solidFill>
                <a:hlinkClick r:id="rId5" tooltip="Italia"/>
              </a:rPr>
              <a:t>italiano</a:t>
            </a:r>
            <a:r>
              <a:rPr lang="it-IT" sz="2800" dirty="0" smtClean="0">
                <a:solidFill>
                  <a:srgbClr val="C00000"/>
                </a:solidFill>
              </a:rPr>
              <a:t> </a:t>
            </a:r>
            <a:r>
              <a:rPr lang="it-IT" sz="2800" dirty="0" smtClean="0"/>
              <a:t>attraverso le federazioni nazionali sportive e in particolare la preparazione degli </a:t>
            </a:r>
            <a:r>
              <a:rPr lang="it-IT" sz="2800" i="1" dirty="0" smtClean="0">
                <a:hlinkClick r:id="rId6" tooltip="Atleta"/>
              </a:rPr>
              <a:t>atleti</a:t>
            </a:r>
            <a:r>
              <a:rPr lang="it-IT" sz="2800" dirty="0" smtClean="0"/>
              <a:t> al fine di consentirne la partecipazione ai </a:t>
            </a:r>
            <a:r>
              <a:rPr lang="it-IT" sz="2800" i="1" dirty="0" smtClean="0">
                <a:hlinkClick r:id="rId7" tooltip="Giochi olimpici"/>
              </a:rPr>
              <a:t>giochi olimpici</a:t>
            </a:r>
            <a:r>
              <a:rPr lang="it-IT" sz="2800" dirty="0" smtClean="0"/>
              <a:t>; altro importante obiettivo del CONI è la </a:t>
            </a:r>
            <a:r>
              <a:rPr lang="it-IT" sz="2800" dirty="0" smtClean="0"/>
              <a:t>promozione dello sport nazionale</a:t>
            </a:r>
            <a:endParaRPr lang="it-IT" sz="2800" dirty="0"/>
          </a:p>
        </p:txBody>
      </p:sp>
      <p:pic>
        <p:nvPicPr>
          <p:cNvPr id="3" name="Immagine 2" descr="Logo_CONI_fino_al_20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28384" y="188640"/>
            <a:ext cx="908720" cy="908720"/>
          </a:xfrm>
          <a:prstGeom prst="rect">
            <a:avLst/>
          </a:prstGeom>
        </p:spPr>
      </p:pic>
      <p:pic>
        <p:nvPicPr>
          <p:cNvPr id="4" name="Immagine 3" descr="Logo_CONI_fino_al_2004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5742384"/>
            <a:ext cx="1115616" cy="11156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COMITATO OLIMPICO NAZIONALE ITALIANO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996952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it-IT" sz="2800" dirty="0" smtClean="0"/>
              <a:t>Il CONI rappresenta il più autorevole organismo sportivo italiano e incarna i valori puri dello sport promossi dal movimento olimpico internazionale. La sua missione è promuovere </a:t>
            </a:r>
            <a:r>
              <a:rPr lang="it-IT" sz="2800" dirty="0" smtClean="0"/>
              <a:t>progetti </a:t>
            </a:r>
            <a:r>
              <a:rPr lang="it-IT" sz="2800" dirty="0" smtClean="0"/>
              <a:t>per lo sviluppo e la diffusione della pratica e della cultura sportiva a tutti i livelli della società, contribuendo in questo modo al benessere del paese.</a:t>
            </a:r>
            <a:endParaRPr lang="it-IT" sz="2800" dirty="0"/>
          </a:p>
        </p:txBody>
      </p:sp>
      <p:pic>
        <p:nvPicPr>
          <p:cNvPr id="6" name="Immagine 5" descr="Logo_CONI_fino_al_20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268760"/>
            <a:ext cx="194421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 Comitato Olimpico Nazionale Italiano fanno capo: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700808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t-IT" sz="2800" dirty="0" smtClean="0"/>
              <a:t>45 Federazioni Sportive Nazionali</a:t>
            </a:r>
          </a:p>
          <a:p>
            <a:pPr algn="just">
              <a:buFont typeface="Wingdings" pitchFamily="2" charset="2"/>
              <a:buChar char="q"/>
            </a:pPr>
            <a:r>
              <a:rPr lang="it-IT" sz="2800" dirty="0" smtClean="0"/>
              <a:t>19 Discipline Sportive Associate</a:t>
            </a:r>
          </a:p>
          <a:p>
            <a:pPr algn="just">
              <a:buFont typeface="Wingdings" pitchFamily="2" charset="2"/>
              <a:buChar char="q"/>
            </a:pPr>
            <a:r>
              <a:rPr lang="it-IT" sz="2800" dirty="0" smtClean="0"/>
              <a:t>18 Associazioni Benemerite </a:t>
            </a:r>
          </a:p>
          <a:p>
            <a:pPr algn="just">
              <a:buFont typeface="Wingdings" pitchFamily="2" charset="2"/>
              <a:buChar char="q"/>
            </a:pPr>
            <a:r>
              <a:rPr lang="it-IT" sz="2800" dirty="0" smtClean="0"/>
              <a:t>11 Gruppi Sportivi Militari e Corpi dello Stato</a:t>
            </a:r>
          </a:p>
          <a:p>
            <a:pPr algn="just">
              <a:buFont typeface="Wingdings" pitchFamily="2" charset="2"/>
              <a:buChar char="q"/>
            </a:pPr>
            <a:r>
              <a:rPr lang="it-IT" sz="2800" dirty="0" smtClean="0"/>
              <a:t>20 Comitati Regionali e Provinciali CONI oltre 4,5 milioni di tesserati alle società affiliate CONI circa 70 mila nuclei associativi (65.014 società sportive e 5.311 altri nuclei) oltre 860 mila operatori sportivi (dirigenti, tecnici e ufficiali gara) circa 150 mila impianti di attività sportiva sull’intero territorio nazionale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145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 </vt:lpstr>
      <vt:lpstr>Diapositiva 2</vt:lpstr>
      <vt:lpstr>COMITATO OLIMPICO NAZIONALE ITALIANO</vt:lpstr>
      <vt:lpstr>Al Comitato Olimpico Nazionale Italiano fanno capo: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</dc:title>
  <dc:creator>win7</dc:creator>
  <cp:lastModifiedBy>win7</cp:lastModifiedBy>
  <cp:revision>5</cp:revision>
  <dcterms:created xsi:type="dcterms:W3CDTF">2016-09-14T17:27:00Z</dcterms:created>
  <dcterms:modified xsi:type="dcterms:W3CDTF">2016-09-14T17:17:39Z</dcterms:modified>
</cp:coreProperties>
</file>